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01.svg" ContentType="image/svg+xml"/>
  <Override PartName="/ppt/media/image103.svg" ContentType="image/svg+xml"/>
  <Override PartName="/ppt/media/image107.svg" ContentType="image/svg+xml"/>
  <Override PartName="/ppt/media/image109.svg" ContentType="image/svg+xml"/>
  <Override PartName="/ppt/media/image111.svg" ContentType="image/svg+xml"/>
  <Override PartName="/ppt/media/image113.svg" ContentType="image/svg+xml"/>
  <Override PartName="/ppt/media/image115.svg" ContentType="image/svg+xml"/>
  <Override PartName="/ppt/media/image117.svg" ContentType="image/svg+xml"/>
  <Override PartName="/ppt/media/image119.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38.svg" ContentType="image/svg+xml"/>
  <Override PartName="/ppt/media/image40.svg" ContentType="image/svg+xml"/>
  <Override PartName="/ppt/media/image42.svg" ContentType="image/svg+xml"/>
  <Override PartName="/ppt/media/image44.svg" ContentType="image/svg+xml"/>
  <Override PartName="/ppt/media/image90.svg" ContentType="image/svg+xml"/>
  <Override PartName="/ppt/media/image92.svg" ContentType="image/svg+xml"/>
  <Override PartName="/ppt/media/image94.svg" ContentType="image/svg+xml"/>
  <Override PartName="/ppt/media/image97.svg" ContentType="image/svg+xml"/>
  <Override PartName="/ppt/media/image9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 id="2147483678" r:id="rId4"/>
    <p:sldMasterId id="2147483693" r:id="rId5"/>
    <p:sldMasterId id="2147483706" r:id="rId6"/>
    <p:sldMasterId id="2147483795" r:id="rId7"/>
    <p:sldMasterId id="2147483805" r:id="rId8"/>
  </p:sldMasterIdLst>
  <p:notesMasterIdLst>
    <p:notesMasterId r:id="rId11"/>
  </p:notesMasterIdLst>
  <p:sldIdLst>
    <p:sldId id="5795" r:id="rId9"/>
    <p:sldId id="5900" r:id="rId10"/>
    <p:sldId id="5902" r:id="rId12"/>
    <p:sldId id="5810" r:id="rId13"/>
    <p:sldId id="6452" r:id="rId14"/>
    <p:sldId id="6453" r:id="rId15"/>
    <p:sldId id="6454" r:id="rId16"/>
    <p:sldId id="6455" r:id="rId17"/>
    <p:sldId id="6387" r:id="rId18"/>
    <p:sldId id="6456" r:id="rId19"/>
    <p:sldId id="5824" r:id="rId20"/>
    <p:sldId id="6457" r:id="rId21"/>
    <p:sldId id="5944" r:id="rId22"/>
    <p:sldId id="6458" r:id="rId23"/>
    <p:sldId id="6459" r:id="rId24"/>
    <p:sldId id="5931" r:id="rId25"/>
    <p:sldId id="6476" r:id="rId26"/>
    <p:sldId id="6473" r:id="rId27"/>
    <p:sldId id="6474" r:id="rId28"/>
    <p:sldId id="6475" r:id="rId29"/>
    <p:sldId id="6389" r:id="rId30"/>
    <p:sldId id="6461" r:id="rId31"/>
    <p:sldId id="6460" r:id="rId32"/>
    <p:sldId id="6501" r:id="rId33"/>
    <p:sldId id="6502" r:id="rId34"/>
    <p:sldId id="6390" r:id="rId35"/>
    <p:sldId id="6462" r:id="rId36"/>
    <p:sldId id="6395" r:id="rId37"/>
    <p:sldId id="6506" r:id="rId38"/>
    <p:sldId id="6503" r:id="rId39"/>
    <p:sldId id="6505" r:id="rId40"/>
    <p:sldId id="6467" r:id="rId41"/>
    <p:sldId id="6499" r:id="rId42"/>
    <p:sldId id="6491" r:id="rId43"/>
    <p:sldId id="6492" r:id="rId44"/>
    <p:sldId id="6493" r:id="rId45"/>
    <p:sldId id="6495" r:id="rId46"/>
    <p:sldId id="6507" r:id="rId47"/>
    <p:sldId id="6508" r:id="rId48"/>
    <p:sldId id="6496" r:id="rId49"/>
    <p:sldId id="6477" r:id="rId50"/>
    <p:sldId id="6405" r:id="rId51"/>
    <p:sldId id="6406" r:id="rId52"/>
    <p:sldId id="5980" r:id="rId53"/>
    <p:sldId id="5988" r:id="rId54"/>
    <p:sldId id="6468" r:id="rId55"/>
    <p:sldId id="6509" r:id="rId56"/>
    <p:sldId id="6510" r:id="rId57"/>
    <p:sldId id="6511" r:id="rId58"/>
    <p:sldId id="6512" r:id="rId59"/>
    <p:sldId id="5981" r:id="rId60"/>
    <p:sldId id="6481" r:id="rId61"/>
    <p:sldId id="6482" r:id="rId62"/>
    <p:sldId id="6487" r:id="rId63"/>
    <p:sldId id="6489" r:id="rId64"/>
    <p:sldId id="6490" r:id="rId65"/>
    <p:sldId id="5991" r:id="rId66"/>
    <p:sldId id="5996" r:id="rId67"/>
    <p:sldId id="5997" r:id="rId68"/>
    <p:sldId id="5998" r:id="rId69"/>
    <p:sldId id="5999" r:id="rId70"/>
    <p:sldId id="5794" r:id="rId71"/>
  </p:sldIdLst>
  <p:sldSz cx="12192000" cy="6858000"/>
  <p:notesSz cx="6858000" cy="9144000"/>
  <p:custDataLst>
    <p:tags r:id="rId7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王 肖丽" initials="王" lastIdx="1" clrIdx="0"/>
  <p:cmAuthor id="2" name="作者" initials="A" lastIdx="0" clrIdx="1"/>
  <p:cmAuthor id="3" name="Author" initials="A" lastIdx="0" clrIdx="2"/>
  <p:cmAuthor id="4" name="swl" initials="s" lastIdx="1" clrIdx="3"/>
  <p:cmAuthor id="5" name="Administrator" initials="A" lastIdx="1" clrIdx="4"/>
  <p:cmAuthor id="6" name="妮 金" initials="妮" lastIdx="1" clrIdx="5"/>
  <p:cmAuthor id="7" name="Pomelo GWONG" initials="P" lastIdx="1" clrIdx="6"/>
  <p:cmAuthor id="0" name="Windows 用户" initials="W用" lastIdx="4" clrIdx="0"/>
  <p:cmAuthor id="8" name="Lisa" initials="L" lastIdx="2" clrIdx="7"/>
  <p:cmAuthor id="10" name="01" initials="0" lastIdx="2" clrIdx="9"/>
  <p:cmAuthor id="11" name="SylviaJiang" initials="S" lastIdx="1" clrIdx="10"/>
  <p:cmAuthor id="13" name="HH" initials="H" lastIdx="1" clrIdx="12"/>
  <p:cmAuthor id="14" name="Hua Hong" initials="H" lastIdx="1" clrIdx="13"/>
  <p:cmAuthor id="15" name="sylvi" initials="s" lastIdx="1" clrIdx="14"/>
  <p:cmAuthor id="76" name="Cynthia Wang" initials="CW" lastIdx="63" clrIdx="25"/>
  <p:cmAuthor id="77" name="Sylvia Jiang" initials="SJ" lastIdx="1" clrIdx="26"/>
  <p:cmAuthor id="78" name="Jia Chang" initials="JC" lastIdx="28" clrIdx="27"/>
  <p:cmAuthor id="20" name="apple" initials="a" lastIdx="1" clrIdx="19"/>
  <p:cmAuthor id="79" name="Jia Ren" initials="JR" lastIdx="8" clrIdx="28"/>
  <p:cmAuthor id="9" name="yang 00299" initials="y0" lastIdx="1" clrIdx="8"/>
  <p:cmAuthor id="80" name="Suda Tokio" initials="ST" lastIdx="1" clrIdx="29"/>
  <p:cmAuthor id="22" name="86139" initials="8" lastIdx="1" clrIdx="2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771EB"/>
    <a:srgbClr val="0070C0"/>
    <a:srgbClr val="FFC3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5" d="100"/>
          <a:sy n="75" d="100"/>
        </p:scale>
        <p:origin x="324"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6" Type="http://schemas.openxmlformats.org/officeDocument/2006/relationships/tags" Target="tags/tag488.xml"/><Relationship Id="rId75" Type="http://schemas.openxmlformats.org/officeDocument/2006/relationships/commentAuthors" Target="commentAuthors.xml"/><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slide" Target="slides/slide62.xml"/><Relationship Id="rId70" Type="http://schemas.openxmlformats.org/officeDocument/2006/relationships/slide" Target="slides/slide61.xml"/><Relationship Id="rId7" Type="http://schemas.openxmlformats.org/officeDocument/2006/relationships/slideMaster" Target="slideMasters/slideMaster6.xml"/><Relationship Id="rId69" Type="http://schemas.openxmlformats.org/officeDocument/2006/relationships/slide" Target="slides/slide60.xml"/><Relationship Id="rId68" Type="http://schemas.openxmlformats.org/officeDocument/2006/relationships/slide" Target="slides/slide59.xml"/><Relationship Id="rId67" Type="http://schemas.openxmlformats.org/officeDocument/2006/relationships/slide" Target="slides/slide58.xml"/><Relationship Id="rId66" Type="http://schemas.openxmlformats.org/officeDocument/2006/relationships/slide" Target="slides/slide57.xml"/><Relationship Id="rId65" Type="http://schemas.openxmlformats.org/officeDocument/2006/relationships/slide" Target="slides/slide56.xml"/><Relationship Id="rId64" Type="http://schemas.openxmlformats.org/officeDocument/2006/relationships/slide" Target="slides/slide55.xml"/><Relationship Id="rId63" Type="http://schemas.openxmlformats.org/officeDocument/2006/relationships/slide" Target="slides/slide54.xml"/><Relationship Id="rId62" Type="http://schemas.openxmlformats.org/officeDocument/2006/relationships/slide" Target="slides/slide53.xml"/><Relationship Id="rId61" Type="http://schemas.openxmlformats.org/officeDocument/2006/relationships/slide" Target="slides/slide52.xml"/><Relationship Id="rId60" Type="http://schemas.openxmlformats.org/officeDocument/2006/relationships/slide" Target="slides/slide51.xml"/><Relationship Id="rId6" Type="http://schemas.openxmlformats.org/officeDocument/2006/relationships/slideMaster" Target="slideMasters/slideMaster5.xml"/><Relationship Id="rId59" Type="http://schemas.openxmlformats.org/officeDocument/2006/relationships/slide" Target="slides/slide50.xml"/><Relationship Id="rId58" Type="http://schemas.openxmlformats.org/officeDocument/2006/relationships/slide" Target="slides/slide49.xml"/><Relationship Id="rId57" Type="http://schemas.openxmlformats.org/officeDocument/2006/relationships/slide" Target="slides/slide48.xml"/><Relationship Id="rId56" Type="http://schemas.openxmlformats.org/officeDocument/2006/relationships/slide" Target="slides/slide47.xml"/><Relationship Id="rId55" Type="http://schemas.openxmlformats.org/officeDocument/2006/relationships/slide" Target="slides/slide46.xml"/><Relationship Id="rId54" Type="http://schemas.openxmlformats.org/officeDocument/2006/relationships/slide" Target="slides/slide45.xml"/><Relationship Id="rId53" Type="http://schemas.openxmlformats.org/officeDocument/2006/relationships/slide" Target="slides/slide44.xml"/><Relationship Id="rId52" Type="http://schemas.openxmlformats.org/officeDocument/2006/relationships/slide" Target="slides/slide43.xml"/><Relationship Id="rId51" Type="http://schemas.openxmlformats.org/officeDocument/2006/relationships/slide" Target="slides/slide42.xml"/><Relationship Id="rId50" Type="http://schemas.openxmlformats.org/officeDocument/2006/relationships/slide" Target="slides/slide41.xml"/><Relationship Id="rId5" Type="http://schemas.openxmlformats.org/officeDocument/2006/relationships/slideMaster" Target="slideMasters/slideMaster4.xml"/><Relationship Id="rId49" Type="http://schemas.openxmlformats.org/officeDocument/2006/relationships/slide" Target="slides/slide40.xml"/><Relationship Id="rId48" Type="http://schemas.openxmlformats.org/officeDocument/2006/relationships/slide" Target="slides/slide39.xml"/><Relationship Id="rId47" Type="http://schemas.openxmlformats.org/officeDocument/2006/relationships/slide" Target="slides/slide38.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notesMaster" Target="notesMasters/notesMaster1.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F73C8-E27E-43F6-8DB4-4E3F0013440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DF37A-CE2A-48F3-94E7-A2689000ED6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450F1D-29EF-4599-90B0-A22BC0F63C5B}"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EE0080-7732-405D-88AD-4453CB52A3C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7" Type="http://schemas.openxmlformats.org/officeDocument/2006/relationships/tags" Target="../tags/tag224.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7" Type="http://schemas.openxmlformats.org/officeDocument/2006/relationships/tags" Target="../tags/tag234.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7" Type="http://schemas.openxmlformats.org/officeDocument/2006/relationships/tags" Target="../tags/tag245.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7" Type="http://schemas.openxmlformats.org/officeDocument/2006/relationships/tags" Target="../tags/tag255.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7" Type="http://schemas.openxmlformats.org/officeDocument/2006/relationships/tags" Target="../tags/tag261.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3" Type="http://schemas.openxmlformats.org/officeDocument/2006/relationships/tags" Target="../tags/tag257.xml"/><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7" Type="http://schemas.openxmlformats.org/officeDocument/2006/relationships/tags" Target="../tags/tag266.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tags" Target="../tags/tag272.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7" Type="http://schemas.openxmlformats.org/officeDocument/2006/relationships/tags" Target="../tags/tag277.xml"/><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tags" Target="../tags/tag273.xml"/><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00"/>
            <a:ext cx="12192000" cy="6856285"/>
          </a:xfrm>
          <a:prstGeom prst="rect">
            <a:avLst/>
          </a:prstGeom>
        </p:spPr>
      </p:pic>
      <p:sp>
        <p:nvSpPr>
          <p:cNvPr id="3" name="标题 2"/>
          <p:cNvSpPr>
            <a:spLocks noGrp="1"/>
          </p:cNvSpPr>
          <p:nvPr>
            <p:ph type="ctrTitle" hasCustomPrompt="1"/>
          </p:nvPr>
        </p:nvSpPr>
        <p:spPr>
          <a:xfrm>
            <a:off x="3754120" y="2130425"/>
            <a:ext cx="7523480" cy="1938020"/>
          </a:xfrm>
        </p:spPr>
        <p:txBody>
          <a:bodyPr wrap="square" anchor="ctr" anchorCtr="1">
            <a:spAutoFit/>
          </a:bodyPr>
          <a:lstStyle>
            <a:lvl1pPr algn="ctr">
              <a:defRPr sz="6000">
                <a:solidFill>
                  <a:schemeClr val="bg1"/>
                </a:solidFill>
              </a:defRPr>
            </a:lvl1pPr>
          </a:lstStyle>
          <a:p>
            <a:r>
              <a:rPr lang="zh-CN" altLang="en-US"/>
              <a:t>单击此处</a:t>
            </a:r>
            <a:br>
              <a:rPr lang="zh-CN" altLang="en-US"/>
            </a:br>
            <a:r>
              <a:rPr lang="zh-CN" altLang="en-US"/>
              <a:t>编辑母版标题样式</a:t>
            </a:r>
            <a:endParaRPr lang="zh-CN" altLang="en-US"/>
          </a:p>
        </p:txBody>
      </p:sp>
      <p:sp>
        <p:nvSpPr>
          <p:cNvPr id="4" name="TextBox 13"/>
          <p:cNvSpPr txBox="1"/>
          <p:nvPr userDrawn="1"/>
        </p:nvSpPr>
        <p:spPr>
          <a:xfrm>
            <a:off x="343812" y="6251863"/>
            <a:ext cx="3018775" cy="246221"/>
          </a:xfrm>
          <a:prstGeom prst="rect">
            <a:avLst/>
          </a:prstGeom>
          <a:noFill/>
        </p:spPr>
        <p:txBody>
          <a:bodyPr wrap="none" rtlCol="0">
            <a:spAutoFit/>
          </a:bodyPr>
          <a:lstStyle/>
          <a:p>
            <a:r>
              <a:rPr lang="en-US" altLang="zh-CN" sz="1000" dirty="0">
                <a:solidFill>
                  <a:schemeClr val="bg1">
                    <a:lumMod val="95000"/>
                  </a:schemeClr>
                </a:solidFill>
                <a:latin typeface="微软雅黑" panose="020B0503020204020204" pitchFamily="34" charset="-122"/>
                <a:ea typeface="微软雅黑" panose="020B0503020204020204" pitchFamily="34" charset="-122"/>
              </a:rPr>
              <a:t>©</a:t>
            </a:r>
            <a:r>
              <a:rPr lang="zh-CN" altLang="en-US" sz="1000" dirty="0">
                <a:solidFill>
                  <a:schemeClr val="bg1">
                    <a:lumMod val="95000"/>
                  </a:schemeClr>
                </a:solidFill>
                <a:latin typeface="微软雅黑" panose="020B0503020204020204" pitchFamily="34" charset="-122"/>
                <a:ea typeface="微软雅黑" panose="020B0503020204020204" pitchFamily="34" charset="-122"/>
              </a:rPr>
              <a:t>版权所有</a:t>
            </a:r>
            <a:r>
              <a:rPr lang="en-US" altLang="zh-CN" sz="1000" dirty="0">
                <a:solidFill>
                  <a:schemeClr val="bg1">
                    <a:lumMod val="95000"/>
                  </a:schemeClr>
                </a:solidFill>
                <a:latin typeface="微软雅黑" panose="020B0503020204020204" pitchFamily="34" charset="-122"/>
                <a:ea typeface="微软雅黑" panose="020B0503020204020204" pitchFamily="34" charset="-122"/>
              </a:rPr>
              <a:t>2008-2022</a:t>
            </a:r>
            <a:r>
              <a:rPr lang="zh-CN" altLang="en-US" sz="1000" dirty="0">
                <a:solidFill>
                  <a:schemeClr val="bg1">
                    <a:lumMod val="95000"/>
                  </a:schemeClr>
                </a:solidFill>
                <a:latin typeface="微软雅黑" panose="020B0503020204020204" pitchFamily="34" charset="-122"/>
                <a:ea typeface="微软雅黑" panose="020B0503020204020204" pitchFamily="34" charset="-122"/>
              </a:rPr>
              <a:t>上海灵当信息科技有限公司</a:t>
            </a:r>
            <a:endParaRPr lang="zh-CN" altLang="en-US" sz="1000"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5" name="图片 4"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00"/>
            <a:ext cx="12192000" cy="6856285"/>
          </a:xfrm>
          <a:prstGeom prst="rect">
            <a:avLst/>
          </a:prstGeom>
        </p:spPr>
      </p:pic>
      <p:sp>
        <p:nvSpPr>
          <p:cNvPr id="3" name="标题 2"/>
          <p:cNvSpPr>
            <a:spLocks noGrp="1"/>
          </p:cNvSpPr>
          <p:nvPr>
            <p:ph type="ctrTitle" hasCustomPrompt="1"/>
          </p:nvPr>
        </p:nvSpPr>
        <p:spPr>
          <a:xfrm>
            <a:off x="3754120" y="2130425"/>
            <a:ext cx="7523480" cy="1938020"/>
          </a:xfrm>
        </p:spPr>
        <p:txBody>
          <a:bodyPr wrap="square" anchor="ctr" anchorCtr="1">
            <a:spAutoFit/>
          </a:bodyPr>
          <a:lstStyle>
            <a:lvl1pPr algn="ctr">
              <a:defRPr sz="6000">
                <a:solidFill>
                  <a:schemeClr val="bg1"/>
                </a:solidFill>
              </a:defRPr>
            </a:lvl1pPr>
          </a:lstStyle>
          <a:p>
            <a:r>
              <a:rPr lang="zh-CN" altLang="en-US"/>
              <a:t>单击此处</a:t>
            </a:r>
            <a:br>
              <a:rPr lang="zh-CN" altLang="en-US"/>
            </a:br>
            <a:r>
              <a:rPr lang="zh-CN" altLang="en-US"/>
              <a:t>编辑母版标题样式</a:t>
            </a:r>
            <a:endParaRPr lang="zh-CN" altLang="en-US"/>
          </a:p>
        </p:txBody>
      </p:sp>
      <p:sp>
        <p:nvSpPr>
          <p:cNvPr id="4" name="TextBox 13"/>
          <p:cNvSpPr txBox="1"/>
          <p:nvPr userDrawn="1"/>
        </p:nvSpPr>
        <p:spPr>
          <a:xfrm>
            <a:off x="343812" y="6251863"/>
            <a:ext cx="3018775" cy="246221"/>
          </a:xfrm>
          <a:prstGeom prst="rect">
            <a:avLst/>
          </a:prstGeom>
          <a:noFill/>
        </p:spPr>
        <p:txBody>
          <a:bodyPr wrap="none" rtlCol="0">
            <a:spAutoFit/>
          </a:bodyPr>
          <a:lstStyle/>
          <a:p>
            <a:r>
              <a:rPr lang="en-US" altLang="zh-CN" sz="1000" dirty="0">
                <a:solidFill>
                  <a:schemeClr val="bg1">
                    <a:lumMod val="95000"/>
                  </a:schemeClr>
                </a:solidFill>
                <a:latin typeface="微软雅黑" panose="020B0503020204020204" pitchFamily="34" charset="-122"/>
                <a:ea typeface="微软雅黑" panose="020B0503020204020204" pitchFamily="34" charset="-122"/>
              </a:rPr>
              <a:t>©</a:t>
            </a:r>
            <a:r>
              <a:rPr lang="zh-CN" altLang="en-US" sz="1000" dirty="0">
                <a:solidFill>
                  <a:schemeClr val="bg1">
                    <a:lumMod val="95000"/>
                  </a:schemeClr>
                </a:solidFill>
                <a:latin typeface="微软雅黑" panose="020B0503020204020204" pitchFamily="34" charset="-122"/>
                <a:ea typeface="微软雅黑" panose="020B0503020204020204" pitchFamily="34" charset="-122"/>
              </a:rPr>
              <a:t>版权所有</a:t>
            </a:r>
            <a:r>
              <a:rPr lang="en-US" altLang="zh-CN" sz="1000" dirty="0">
                <a:solidFill>
                  <a:schemeClr val="bg1">
                    <a:lumMod val="95000"/>
                  </a:schemeClr>
                </a:solidFill>
                <a:latin typeface="微软雅黑" panose="020B0503020204020204" pitchFamily="34" charset="-122"/>
                <a:ea typeface="微软雅黑" panose="020B0503020204020204" pitchFamily="34" charset="-122"/>
              </a:rPr>
              <a:t>2008-2022</a:t>
            </a:r>
            <a:r>
              <a:rPr lang="zh-CN" altLang="en-US" sz="1000" dirty="0">
                <a:solidFill>
                  <a:schemeClr val="bg1">
                    <a:lumMod val="95000"/>
                  </a:schemeClr>
                </a:solidFill>
                <a:latin typeface="微软雅黑" panose="020B0503020204020204" pitchFamily="34" charset="-122"/>
                <a:ea typeface="微软雅黑" panose="020B0503020204020204" pitchFamily="34" charset="-122"/>
              </a:rPr>
              <a:t>上海灵当信息科技有限公司</a:t>
            </a:r>
            <a:endParaRPr lang="zh-CN" altLang="en-US" sz="1000"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5" name="图片 4"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Tree>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1985" y="6314400"/>
            <a:ext cx="2699930" cy="316800"/>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5893" y="6314400"/>
            <a:ext cx="3959897"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370" y="6314400"/>
            <a:ext cx="2699930" cy="316800"/>
          </a:xfrm>
          <a:prstGeom prst="rect">
            <a:avLst/>
          </a:prstGeo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770" y="2484000"/>
            <a:ext cx="9798945" cy="1018800"/>
          </a:xfrm>
          <a:prstGeom prst="rect">
            <a:avLst/>
          </a:prstGeom>
        </p:spPr>
        <p:txBody>
          <a:bodyPr vert="horz" lIns="90000" tIns="46800" rIns="90000" bIns="46800" rtlCol="0" anchor="t" anchorCtr="0">
            <a:normAutofit/>
          </a:bodyPr>
          <a:lstStyle>
            <a:lvl1pPr algn="ctr">
              <a:defRPr sz="5955"/>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770" y="3560400"/>
            <a:ext cx="9798945" cy="471600"/>
          </a:xfrm>
          <a:prstGeom prst="rect">
            <a:avLst/>
          </a:prstGeom>
        </p:spPr>
        <p:txBody>
          <a:bodyPr lIns="90000" tIns="46800" rIns="90000" bIns="46800">
            <a:normAutofit/>
          </a:bodyPr>
          <a:lstStyle>
            <a:lvl1pPr algn="ctr">
              <a:lnSpc>
                <a:spcPct val="110000"/>
              </a:lnSpc>
              <a:buNone/>
              <a:defRPr sz="2380" spc="199"/>
            </a:lvl1pPr>
          </a:lstStyle>
          <a:p>
            <a:pPr lvl="0"/>
            <a:r>
              <a:rPr lang="zh-CN" altLang="en-US" dirty="0"/>
              <a:t>单击此处编辑母版文本样式</a:t>
            </a:r>
            <a:endParaRPr lang="zh-CN" alt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封面">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00"/>
            <a:ext cx="12191683" cy="6856285"/>
          </a:xfrm>
          <a:prstGeom prst="rect">
            <a:avLst/>
          </a:prstGeom>
        </p:spPr>
      </p:pic>
      <p:sp>
        <p:nvSpPr>
          <p:cNvPr id="3" name="标题 2"/>
          <p:cNvSpPr>
            <a:spLocks noGrp="1"/>
          </p:cNvSpPr>
          <p:nvPr>
            <p:ph type="ctrTitle" hasCustomPrompt="1"/>
          </p:nvPr>
        </p:nvSpPr>
        <p:spPr>
          <a:xfrm>
            <a:off x="3754023" y="2130425"/>
            <a:ext cx="7523284" cy="1938020"/>
          </a:xfrm>
          <a:prstGeom prst="rect">
            <a:avLst/>
          </a:prstGeom>
        </p:spPr>
        <p:txBody>
          <a:bodyPr wrap="square" anchor="ctr" anchorCtr="1">
            <a:spAutoFit/>
          </a:bodyPr>
          <a:lstStyle>
            <a:lvl1pPr algn="ctr">
              <a:defRPr sz="5955">
                <a:solidFill>
                  <a:schemeClr val="bg1"/>
                </a:solidFill>
                <a:latin typeface="微软雅黑" panose="020B0503020204020204" pitchFamily="34" charset="-122"/>
              </a:defRPr>
            </a:lvl1pPr>
          </a:lstStyle>
          <a:p>
            <a:r>
              <a:rPr lang="zh-CN" altLang="en-US" dirty="0"/>
              <a:t>单击此处</a:t>
            </a:r>
            <a:br>
              <a:rPr lang="zh-CN" altLang="en-US" dirty="0"/>
            </a:br>
            <a:r>
              <a:rPr lang="zh-CN" altLang="en-US" dirty="0"/>
              <a:t>编辑母版标题样式</a:t>
            </a:r>
            <a:endParaRPr lang="zh-CN" altLang="en-US" dirty="0"/>
          </a:p>
        </p:txBody>
      </p:sp>
      <p:sp>
        <p:nvSpPr>
          <p:cNvPr id="4" name="TextBox 13"/>
          <p:cNvSpPr txBox="1"/>
          <p:nvPr userDrawn="1"/>
        </p:nvSpPr>
        <p:spPr>
          <a:xfrm>
            <a:off x="343803" y="6251863"/>
            <a:ext cx="2959100" cy="243205"/>
          </a:xfrm>
          <a:prstGeom prst="rect">
            <a:avLst/>
          </a:prstGeom>
          <a:noFill/>
        </p:spPr>
        <p:txBody>
          <a:bodyPr wrap="none" rtlCol="0">
            <a:spAutoFit/>
          </a:bodyPr>
          <a:lstStyle/>
          <a:p>
            <a:r>
              <a:rPr lang="en-US" altLang="zh-CN" sz="990" dirty="0">
                <a:solidFill>
                  <a:schemeClr val="bg1">
                    <a:lumMod val="95000"/>
                  </a:schemeClr>
                </a:solidFill>
                <a:latin typeface="微软雅黑" panose="020B0503020204020204" pitchFamily="34" charset="-122"/>
                <a:ea typeface="微软雅黑" panose="020B0503020204020204" pitchFamily="34" charset="-122"/>
              </a:rPr>
              <a:t>©</a:t>
            </a:r>
            <a:r>
              <a:rPr lang="zh-CN" altLang="en-US" sz="990" dirty="0">
                <a:solidFill>
                  <a:schemeClr val="bg1">
                    <a:lumMod val="95000"/>
                  </a:schemeClr>
                </a:solidFill>
                <a:latin typeface="微软雅黑" panose="020B0503020204020204" pitchFamily="34" charset="-122"/>
                <a:ea typeface="微软雅黑" panose="020B0503020204020204" pitchFamily="34" charset="-122"/>
              </a:rPr>
              <a:t>版权所有</a:t>
            </a:r>
            <a:r>
              <a:rPr lang="en-US" altLang="zh-CN" sz="990" dirty="0">
                <a:solidFill>
                  <a:schemeClr val="bg1">
                    <a:lumMod val="95000"/>
                  </a:schemeClr>
                </a:solidFill>
                <a:latin typeface="微软雅黑" panose="020B0503020204020204" pitchFamily="34" charset="-122"/>
                <a:ea typeface="微软雅黑" panose="020B0503020204020204" pitchFamily="34" charset="-122"/>
              </a:rPr>
              <a:t>2008-2022</a:t>
            </a:r>
            <a:r>
              <a:rPr lang="zh-CN" altLang="en-US" sz="990" dirty="0">
                <a:solidFill>
                  <a:schemeClr val="bg1">
                    <a:lumMod val="95000"/>
                  </a:schemeClr>
                </a:solidFill>
                <a:latin typeface="微软雅黑" panose="020B0503020204020204" pitchFamily="34" charset="-122"/>
                <a:ea typeface="微软雅黑" panose="020B0503020204020204" pitchFamily="34" charset="-122"/>
              </a:rPr>
              <a:t>上海灵当信息科技有限公司</a:t>
            </a:r>
            <a:endParaRPr lang="zh-CN" altLang="en-US" sz="990"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5" name="图片 4" descr="fda8fe5d17b41bbcf37ada481601f3a"/>
          <p:cNvPicPr>
            <a:picLocks noChangeAspect="1"/>
          </p:cNvPicPr>
          <p:nvPr userDrawn="1"/>
        </p:nvPicPr>
        <p:blipFill>
          <a:blip r:embed="rId3"/>
          <a:stretch>
            <a:fillRect/>
          </a:stretch>
        </p:blipFill>
        <p:spPr>
          <a:xfrm>
            <a:off x="10290329" y="118934"/>
            <a:ext cx="1587168" cy="489541"/>
          </a:xfrm>
          <a:prstGeom prst="rect">
            <a:avLst/>
          </a:prstGeom>
        </p:spPr>
      </p:pic>
    </p:spTree>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目录">
    <p:bg>
      <p:bgPr>
        <a:solidFill>
          <a:srgbClr val="FFFFFF"/>
        </a:solidFill>
        <a:effectLst/>
      </p:bgPr>
    </p:bg>
    <p:spTree>
      <p:nvGrpSpPr>
        <p:cNvPr id="1" name=""/>
        <p:cNvGrpSpPr/>
        <p:nvPr/>
      </p:nvGrpSpPr>
      <p:grpSpPr>
        <a:xfrm>
          <a:off x="0" y="0"/>
          <a:ext cx="0" cy="0"/>
          <a:chOff x="0" y="0"/>
          <a:chExt cx="0" cy="0"/>
        </a:xfrm>
      </p:grpSpPr>
      <p:sp>
        <p:nvSpPr>
          <p:cNvPr id="85" name="TextBox 84"/>
          <p:cNvSpPr txBox="1"/>
          <p:nvPr userDrawn="1"/>
        </p:nvSpPr>
        <p:spPr>
          <a:xfrm>
            <a:off x="-361" y="164637"/>
            <a:ext cx="619760" cy="1314450"/>
          </a:xfrm>
          <a:prstGeom prst="rect">
            <a:avLst/>
          </a:prstGeom>
          <a:noFill/>
        </p:spPr>
        <p:txBody>
          <a:bodyPr vert="horz" wrap="none" rtlCol="0">
            <a:spAutoFit/>
          </a:bodyPr>
          <a:lstStyle/>
          <a:p>
            <a:r>
              <a:rPr lang="zh-CN" altLang="en-US" sz="2645" b="1" dirty="0">
                <a:solidFill>
                  <a:schemeClr val="bg1"/>
                </a:solidFill>
                <a:latin typeface="微软雅黑" panose="020B0503020204020204" pitchFamily="34" charset="-122"/>
                <a:ea typeface="微软雅黑" panose="020B0503020204020204" pitchFamily="34" charset="-122"/>
              </a:rPr>
              <a:t>目 </a:t>
            </a:r>
            <a:endParaRPr lang="en-US" altLang="zh-CN" sz="2645" b="1" dirty="0">
              <a:solidFill>
                <a:schemeClr val="bg1"/>
              </a:solidFill>
              <a:latin typeface="微软雅黑" panose="020B0503020204020204" pitchFamily="34" charset="-122"/>
              <a:ea typeface="微软雅黑" panose="020B0503020204020204" pitchFamily="34" charset="-122"/>
            </a:endParaRPr>
          </a:p>
          <a:p>
            <a:endParaRPr lang="zh-CN" altLang="en-US" sz="2645" b="1" dirty="0">
              <a:solidFill>
                <a:schemeClr val="bg1"/>
              </a:solidFill>
              <a:latin typeface="微软雅黑" panose="020B0503020204020204" pitchFamily="34" charset="-122"/>
              <a:ea typeface="微软雅黑" panose="020B0503020204020204" pitchFamily="34" charset="-122"/>
            </a:endParaRPr>
          </a:p>
          <a:p>
            <a:r>
              <a:rPr lang="zh-CN" altLang="en-US" sz="2645" b="1" dirty="0">
                <a:solidFill>
                  <a:schemeClr val="bg1"/>
                </a:solidFill>
                <a:latin typeface="微软雅黑" panose="020B0503020204020204" pitchFamily="34" charset="-122"/>
                <a:ea typeface="微软雅黑" panose="020B0503020204020204" pitchFamily="34" charset="-122"/>
              </a:rPr>
              <a:t>录</a:t>
            </a:r>
            <a:endParaRPr lang="zh-CN" altLang="en-US" sz="2645" b="1" dirty="0">
              <a:solidFill>
                <a:schemeClr val="bg1"/>
              </a:solidFill>
              <a:latin typeface="微软雅黑" panose="020B0503020204020204" pitchFamily="34" charset="-122"/>
              <a:ea typeface="微软雅黑" panose="020B0503020204020204" pitchFamily="34" charset="-122"/>
            </a:endParaRPr>
          </a:p>
        </p:txBody>
      </p:sp>
      <p:pic>
        <p:nvPicPr>
          <p:cNvPr id="2" name="图片 1" descr="fda8fe5d17b41bbcf37ada481601f3a"/>
          <p:cNvPicPr>
            <a:picLocks noChangeAspect="1"/>
          </p:cNvPicPr>
          <p:nvPr userDrawn="1"/>
        </p:nvPicPr>
        <p:blipFill>
          <a:blip r:embed="rId2"/>
          <a:stretch>
            <a:fillRect/>
          </a:stretch>
        </p:blipFill>
        <p:spPr>
          <a:xfrm>
            <a:off x="10290329" y="118934"/>
            <a:ext cx="1587168" cy="489541"/>
          </a:xfrm>
          <a:prstGeom prst="rect">
            <a:avLst/>
          </a:prstGeom>
        </p:spPr>
      </p:pic>
      <p:pic>
        <p:nvPicPr>
          <p:cNvPr id="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r="16992"/>
          <a:stretch>
            <a:fillRect/>
          </a:stretch>
        </p:blipFill>
        <p:spPr bwMode="auto">
          <a:xfrm>
            <a:off x="2541" y="2540"/>
            <a:ext cx="10115287" cy="68535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8"/>
          <p:cNvSpPr txBox="1"/>
          <p:nvPr userDrawn="1"/>
        </p:nvSpPr>
        <p:spPr>
          <a:xfrm>
            <a:off x="39054" y="1130467"/>
            <a:ext cx="488315" cy="1448435"/>
          </a:xfrm>
          <a:prstGeom prst="rect">
            <a:avLst/>
          </a:prstGeom>
          <a:noFill/>
        </p:spPr>
        <p:txBody>
          <a:bodyPr vert="eaVert" wrap="none" rtlCol="0">
            <a:spAutoFit/>
          </a:bodyPr>
          <a:lstStyle/>
          <a:p>
            <a:pPr marL="0" marR="0" lvl="0" indent="0" algn="l" defTabSz="911225" rtl="0" eaLnBrk="1" fontAlgn="auto" latinLnBrk="0" hangingPunct="1">
              <a:lnSpc>
                <a:spcPct val="100000"/>
              </a:lnSpc>
              <a:spcBef>
                <a:spcPts val="0"/>
              </a:spcBef>
              <a:spcAft>
                <a:spcPts val="0"/>
              </a:spcAft>
              <a:buClrTx/>
              <a:buSzTx/>
              <a:buFontTx/>
              <a:buNone/>
              <a:defRPr/>
            </a:pPr>
            <a:r>
              <a:rPr kumimoji="0" lang="en-US" altLang="zh-CN" sz="1985" b="0"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mn-ea"/>
                <a:sym typeface="+mn-lt"/>
              </a:rPr>
              <a:t>CONTENTS</a:t>
            </a:r>
            <a:endParaRPr kumimoji="0" lang="zh-CN" altLang="en-US" sz="1985" b="0" i="0" u="none" strike="noStrike" kern="120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 name="TextBox 117"/>
          <p:cNvSpPr txBox="1"/>
          <p:nvPr userDrawn="1"/>
        </p:nvSpPr>
        <p:spPr>
          <a:xfrm>
            <a:off x="-361" y="164637"/>
            <a:ext cx="619760" cy="906780"/>
          </a:xfrm>
          <a:prstGeom prst="rect">
            <a:avLst/>
          </a:prstGeom>
          <a:noFill/>
        </p:spPr>
        <p:txBody>
          <a:bodyPr vert="horz" wrap="none" rtlCol="0">
            <a:spAutoFit/>
          </a:bodyPr>
          <a:lstStyle/>
          <a:p>
            <a:pPr marL="0" marR="0" lvl="0" indent="0" algn="l" defTabSz="911225" rtl="0" eaLnBrk="1" fontAlgn="auto" latinLnBrk="0" hangingPunct="1">
              <a:lnSpc>
                <a:spcPct val="100000"/>
              </a:lnSpc>
              <a:spcBef>
                <a:spcPts val="0"/>
              </a:spcBef>
              <a:spcAft>
                <a:spcPts val="0"/>
              </a:spcAft>
              <a:buClrTx/>
              <a:buSzTx/>
              <a:buFontTx/>
              <a:buNone/>
              <a:defRPr/>
            </a:pPr>
            <a:r>
              <a:rPr kumimoji="0" lang="zh-CN" altLang="en-US" sz="2645"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目 </a:t>
            </a:r>
            <a:endParaRPr kumimoji="0" lang="en-US" altLang="zh-CN" sz="2645"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1225" rtl="0" eaLnBrk="1" fontAlgn="auto" latinLnBrk="0" hangingPunct="1">
              <a:lnSpc>
                <a:spcPct val="100000"/>
              </a:lnSpc>
              <a:spcBef>
                <a:spcPts val="0"/>
              </a:spcBef>
              <a:spcAft>
                <a:spcPts val="0"/>
              </a:spcAft>
              <a:buClrTx/>
              <a:buSzTx/>
              <a:buFontTx/>
              <a:buNone/>
              <a:defRPr/>
            </a:pPr>
            <a:r>
              <a:rPr kumimoji="0" lang="zh-CN" altLang="en-US" sz="2645"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录</a:t>
            </a:r>
            <a:endParaRPr kumimoji="0" lang="zh-CN" altLang="en-US" sz="2645"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封面">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00"/>
            <a:ext cx="12192000" cy="6856285"/>
          </a:xfrm>
          <a:prstGeom prst="rect">
            <a:avLst/>
          </a:prstGeom>
        </p:spPr>
      </p:pic>
      <p:sp>
        <p:nvSpPr>
          <p:cNvPr id="3" name="标题 2"/>
          <p:cNvSpPr>
            <a:spLocks noGrp="1"/>
          </p:cNvSpPr>
          <p:nvPr>
            <p:ph type="ctrTitle" hasCustomPrompt="1"/>
          </p:nvPr>
        </p:nvSpPr>
        <p:spPr>
          <a:xfrm>
            <a:off x="3754120" y="2130425"/>
            <a:ext cx="7523480" cy="1938020"/>
          </a:xfrm>
        </p:spPr>
        <p:txBody>
          <a:bodyPr wrap="square" anchor="ctr" anchorCtr="1">
            <a:spAutoFit/>
          </a:bodyPr>
          <a:lstStyle>
            <a:lvl1pPr algn="ctr">
              <a:defRPr sz="5935">
                <a:solidFill>
                  <a:schemeClr val="bg1"/>
                </a:solidFill>
              </a:defRPr>
            </a:lvl1pPr>
          </a:lstStyle>
          <a:p>
            <a:r>
              <a:rPr lang="zh-CN" altLang="en-US"/>
              <a:t>单击此处</a:t>
            </a:r>
            <a:br>
              <a:rPr lang="zh-CN" altLang="en-US"/>
            </a:br>
            <a:r>
              <a:rPr lang="zh-CN" altLang="en-US"/>
              <a:t>编辑母版标题样式</a:t>
            </a:r>
            <a:endParaRPr lang="zh-CN" altLang="en-US"/>
          </a:p>
        </p:txBody>
      </p:sp>
      <p:sp>
        <p:nvSpPr>
          <p:cNvPr id="4" name="TextBox 13"/>
          <p:cNvSpPr txBox="1"/>
          <p:nvPr userDrawn="1"/>
        </p:nvSpPr>
        <p:spPr>
          <a:xfrm>
            <a:off x="343813" y="6251864"/>
            <a:ext cx="2959100" cy="243205"/>
          </a:xfrm>
          <a:prstGeom prst="rect">
            <a:avLst/>
          </a:prstGeom>
          <a:noFill/>
        </p:spPr>
        <p:txBody>
          <a:bodyPr wrap="none" rtlCol="0">
            <a:spAutoFit/>
          </a:bodyPr>
          <a:lstStyle/>
          <a:p>
            <a:r>
              <a:rPr lang="en-US" altLang="zh-CN" sz="985" dirty="0">
                <a:solidFill>
                  <a:schemeClr val="bg1">
                    <a:lumMod val="95000"/>
                  </a:schemeClr>
                </a:solidFill>
                <a:latin typeface="微软雅黑" panose="020B0503020204020204" pitchFamily="34" charset="-122"/>
                <a:ea typeface="微软雅黑" panose="020B0503020204020204" pitchFamily="34" charset="-122"/>
              </a:rPr>
              <a:t>©</a:t>
            </a:r>
            <a:r>
              <a:rPr lang="zh-CN" altLang="en-US" sz="985" dirty="0">
                <a:solidFill>
                  <a:schemeClr val="bg1">
                    <a:lumMod val="95000"/>
                  </a:schemeClr>
                </a:solidFill>
                <a:latin typeface="微软雅黑" panose="020B0503020204020204" pitchFamily="34" charset="-122"/>
                <a:ea typeface="微软雅黑" panose="020B0503020204020204" pitchFamily="34" charset="-122"/>
              </a:rPr>
              <a:t>版权所有</a:t>
            </a:r>
            <a:r>
              <a:rPr lang="en-US" altLang="zh-CN" sz="985" dirty="0">
                <a:solidFill>
                  <a:schemeClr val="bg1">
                    <a:lumMod val="95000"/>
                  </a:schemeClr>
                </a:solidFill>
                <a:latin typeface="微软雅黑" panose="020B0503020204020204" pitchFamily="34" charset="-122"/>
                <a:ea typeface="微软雅黑" panose="020B0503020204020204" pitchFamily="34" charset="-122"/>
              </a:rPr>
              <a:t>2008-2022</a:t>
            </a:r>
            <a:r>
              <a:rPr lang="zh-CN" altLang="en-US" sz="985" dirty="0">
                <a:solidFill>
                  <a:schemeClr val="bg1">
                    <a:lumMod val="95000"/>
                  </a:schemeClr>
                </a:solidFill>
                <a:latin typeface="微软雅黑" panose="020B0503020204020204" pitchFamily="34" charset="-122"/>
                <a:ea typeface="微软雅黑" panose="020B0503020204020204" pitchFamily="34" charset="-122"/>
              </a:rPr>
              <a:t>上海灵当信息科技有限公司</a:t>
            </a:r>
            <a:endParaRPr lang="zh-CN" altLang="en-US" sz="985"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5" name="图片 4" descr="fda8fe5d17b41bbcf37ada481601f3a"/>
          <p:cNvPicPr>
            <a:picLocks noChangeAspect="1"/>
          </p:cNvPicPr>
          <p:nvPr userDrawn="1"/>
        </p:nvPicPr>
        <p:blipFill>
          <a:blip r:embed="rId3"/>
          <a:stretch>
            <a:fillRect/>
          </a:stretch>
        </p:blipFill>
        <p:spPr>
          <a:xfrm>
            <a:off x="10290597" y="118935"/>
            <a:ext cx="1587209" cy="489541"/>
          </a:xfrm>
          <a:prstGeom prst="rect">
            <a:avLst/>
          </a:prstGeom>
        </p:spPr>
      </p:pic>
    </p:spTree>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封面">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500"/>
            <a:ext cx="12192317" cy="6856285"/>
          </a:xfrm>
          <a:prstGeom prst="rect">
            <a:avLst/>
          </a:prstGeom>
        </p:spPr>
      </p:pic>
      <p:sp>
        <p:nvSpPr>
          <p:cNvPr id="3" name="标题 2"/>
          <p:cNvSpPr>
            <a:spLocks noGrp="1"/>
          </p:cNvSpPr>
          <p:nvPr>
            <p:ph type="ctrTitle" hasCustomPrompt="1"/>
          </p:nvPr>
        </p:nvSpPr>
        <p:spPr>
          <a:xfrm>
            <a:off x="3754219" y="2130425"/>
            <a:ext cx="7523675" cy="1938020"/>
          </a:xfrm>
        </p:spPr>
        <p:txBody>
          <a:bodyPr wrap="square" anchor="ctr" anchorCtr="1">
            <a:spAutoFit/>
          </a:bodyPr>
          <a:lstStyle>
            <a:lvl1pPr algn="ctr">
              <a:defRPr sz="5935">
                <a:solidFill>
                  <a:schemeClr val="bg1"/>
                </a:solidFill>
              </a:defRPr>
            </a:lvl1pPr>
          </a:lstStyle>
          <a:p>
            <a:r>
              <a:rPr lang="zh-CN" altLang="en-US"/>
              <a:t>单击此处</a:t>
            </a:r>
            <a:br>
              <a:rPr lang="zh-CN" altLang="en-US"/>
            </a:br>
            <a:r>
              <a:rPr lang="zh-CN" altLang="en-US"/>
              <a:t>编辑母版标题样式</a:t>
            </a:r>
            <a:endParaRPr lang="zh-CN" altLang="en-US"/>
          </a:p>
        </p:txBody>
      </p:sp>
      <p:sp>
        <p:nvSpPr>
          <p:cNvPr id="4" name="TextBox 13"/>
          <p:cNvSpPr txBox="1"/>
          <p:nvPr userDrawn="1"/>
        </p:nvSpPr>
        <p:spPr>
          <a:xfrm>
            <a:off x="343823" y="6251864"/>
            <a:ext cx="2959100" cy="243205"/>
          </a:xfrm>
          <a:prstGeom prst="rect">
            <a:avLst/>
          </a:prstGeom>
          <a:noFill/>
        </p:spPr>
        <p:txBody>
          <a:bodyPr wrap="none" rtlCol="0">
            <a:spAutoFit/>
          </a:bodyPr>
          <a:lstStyle/>
          <a:p>
            <a:r>
              <a:rPr lang="en-US" altLang="zh-CN" sz="985" dirty="0">
                <a:solidFill>
                  <a:schemeClr val="bg1">
                    <a:lumMod val="95000"/>
                  </a:schemeClr>
                </a:solidFill>
                <a:latin typeface="微软雅黑" panose="020B0503020204020204" pitchFamily="34" charset="-122"/>
                <a:ea typeface="微软雅黑" panose="020B0503020204020204" pitchFamily="34" charset="-122"/>
              </a:rPr>
              <a:t>©</a:t>
            </a:r>
            <a:r>
              <a:rPr lang="zh-CN" altLang="en-US" sz="985" dirty="0">
                <a:solidFill>
                  <a:schemeClr val="bg1">
                    <a:lumMod val="95000"/>
                  </a:schemeClr>
                </a:solidFill>
                <a:latin typeface="微软雅黑" panose="020B0503020204020204" pitchFamily="34" charset="-122"/>
                <a:ea typeface="微软雅黑" panose="020B0503020204020204" pitchFamily="34" charset="-122"/>
              </a:rPr>
              <a:t>版权所有</a:t>
            </a:r>
            <a:r>
              <a:rPr lang="en-US" altLang="zh-CN" sz="985" dirty="0">
                <a:solidFill>
                  <a:schemeClr val="bg1">
                    <a:lumMod val="95000"/>
                  </a:schemeClr>
                </a:solidFill>
                <a:latin typeface="微软雅黑" panose="020B0503020204020204" pitchFamily="34" charset="-122"/>
                <a:ea typeface="微软雅黑" panose="020B0503020204020204" pitchFamily="34" charset="-122"/>
              </a:rPr>
              <a:t>2008-2021</a:t>
            </a:r>
            <a:r>
              <a:rPr lang="zh-CN" altLang="en-US" sz="985" dirty="0">
                <a:solidFill>
                  <a:schemeClr val="bg1">
                    <a:lumMod val="95000"/>
                  </a:schemeClr>
                </a:solidFill>
                <a:latin typeface="微软雅黑" panose="020B0503020204020204" pitchFamily="34" charset="-122"/>
                <a:ea typeface="微软雅黑" panose="020B0503020204020204" pitchFamily="34" charset="-122"/>
              </a:rPr>
              <a:t>上海灵当信息科技有限公司</a:t>
            </a:r>
            <a:endParaRPr lang="zh-CN" altLang="en-US" sz="985"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5" name="图片 4" descr="fda8fe5d17b41bbcf37ada481601f3a"/>
          <p:cNvPicPr>
            <a:picLocks noChangeAspect="1"/>
          </p:cNvPicPr>
          <p:nvPr userDrawn="1"/>
        </p:nvPicPr>
        <p:blipFill>
          <a:blip r:embed="rId3"/>
          <a:stretch>
            <a:fillRect/>
          </a:stretch>
        </p:blipFill>
        <p:spPr>
          <a:xfrm>
            <a:off x="10290864" y="118936"/>
            <a:ext cx="1587250" cy="489541"/>
          </a:xfrm>
          <a:prstGeom prst="rect">
            <a:avLst/>
          </a:prstGeom>
        </p:spPr>
      </p:pic>
    </p:spTree>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8_自定义版式">
    <p:spTree>
      <p:nvGrpSpPr>
        <p:cNvPr id="1" name=""/>
        <p:cNvGrpSpPr/>
        <p:nvPr/>
      </p:nvGrpSpPr>
      <p:grpSpPr>
        <a:xfrm>
          <a:off x="0" y="0"/>
          <a:ext cx="0" cy="0"/>
          <a:chOff x="0" y="0"/>
          <a:chExt cx="0" cy="0"/>
        </a:xfrm>
      </p:grpSpPr>
      <p:pic>
        <p:nvPicPr>
          <p:cNvPr id="21" name="图片 20" descr="fda8fe5d17b41bbcf37ada481601f3a"/>
          <p:cNvPicPr>
            <a:picLocks noChangeAspect="1"/>
          </p:cNvPicPr>
          <p:nvPr userDrawn="1"/>
        </p:nvPicPr>
        <p:blipFill>
          <a:blip r:embed="rId2"/>
          <a:stretch>
            <a:fillRect/>
          </a:stretch>
        </p:blipFill>
        <p:spPr>
          <a:xfrm>
            <a:off x="10460413" y="277051"/>
            <a:ext cx="1587250" cy="489541"/>
          </a:xfrm>
          <a:prstGeom prst="rect">
            <a:avLst/>
          </a:prstGeom>
        </p:spPr>
      </p:pic>
      <p:grpSp>
        <p:nvGrpSpPr>
          <p:cNvPr id="22" name="组合 21"/>
          <p:cNvGrpSpPr/>
          <p:nvPr userDrawn="1"/>
        </p:nvGrpSpPr>
        <p:grpSpPr>
          <a:xfrm>
            <a:off x="-609854" y="327660"/>
            <a:ext cx="2004112" cy="453390"/>
            <a:chOff x="-832" y="516"/>
            <a:chExt cx="3156" cy="714"/>
          </a:xfrm>
        </p:grpSpPr>
        <p:sp>
          <p:nvSpPr>
            <p:cNvPr id="23"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7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24" name="组合 23"/>
            <p:cNvGrpSpPr/>
            <p:nvPr/>
          </p:nvGrpSpPr>
          <p:grpSpPr>
            <a:xfrm>
              <a:off x="-417" y="516"/>
              <a:ext cx="2433" cy="611"/>
              <a:chOff x="-487" y="542"/>
              <a:chExt cx="1412" cy="611"/>
            </a:xfrm>
          </p:grpSpPr>
          <p:sp>
            <p:nvSpPr>
              <p:cNvPr id="26"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27" name="组合 26"/>
              <p:cNvGrpSpPr/>
              <p:nvPr/>
            </p:nvGrpSpPr>
            <p:grpSpPr>
              <a:xfrm>
                <a:off x="-329" y="880"/>
                <a:ext cx="1254" cy="273"/>
                <a:chOff x="-329" y="880"/>
                <a:chExt cx="1254" cy="273"/>
              </a:xfrm>
            </p:grpSpPr>
            <p:sp>
              <p:nvSpPr>
                <p:cNvPr id="28"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29"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0757" tIns="45378" rIns="90757" bIns="45378"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25"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grpSp>
        <p:nvGrpSpPr>
          <p:cNvPr id="30" name="组合 29"/>
          <p:cNvGrpSpPr/>
          <p:nvPr userDrawn="1"/>
        </p:nvGrpSpPr>
        <p:grpSpPr>
          <a:xfrm>
            <a:off x="1967917" y="2576830"/>
            <a:ext cx="9206469" cy="2010410"/>
            <a:chOff x="1279234" y="2264025"/>
            <a:chExt cx="8875685" cy="2010144"/>
          </a:xfrm>
        </p:grpSpPr>
        <p:sp>
          <p:nvSpPr>
            <p:cNvPr id="31" name="文本框 19"/>
            <p:cNvSpPr txBox="1"/>
            <p:nvPr/>
          </p:nvSpPr>
          <p:spPr>
            <a:xfrm>
              <a:off x="2270821" y="2717331"/>
              <a:ext cx="6332220" cy="909200"/>
            </a:xfrm>
            <a:prstGeom prst="rect">
              <a:avLst/>
            </a:prstGeom>
            <a:noFill/>
            <a:ln w="9525">
              <a:noFill/>
            </a:ln>
          </p:spPr>
          <p:txBody>
            <a:bodyPr wrap="squar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2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2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2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108" y="2961640"/>
            <a:ext cx="9087721" cy="1663700"/>
          </a:xfrm>
        </p:spPr>
        <p:txBody>
          <a:bodyPr/>
          <a:lstStyle>
            <a:lvl1pPr marL="0" marR="0" lvl="0" indent="0" algn="ctr" defTabSz="911225" rtl="0" eaLnBrk="1" fontAlgn="auto" latinLnBrk="0" hangingPunct="1">
              <a:lnSpc>
                <a:spcPct val="100000"/>
              </a:lnSpc>
              <a:spcBef>
                <a:spcPts val="0"/>
              </a:spcBef>
              <a:buClrTx/>
              <a:buSzTx/>
              <a:buFontTx/>
              <a:buNone/>
              <a:defRPr kumimoji="0" lang="zh-CN" altLang="en-US" sz="3555" b="1" i="0" u="none" strike="noStrike" kern="1200" cap="none" spc="299" normalizeH="0" baseline="0" noProof="1">
                <a:solidFill>
                  <a:schemeClr val="bg1"/>
                </a:solidFill>
                <a:uFillTx/>
                <a:latin typeface="Arial" panose="020B0604020202020204" pitchFamily="34" charset="0"/>
                <a:ea typeface="微软雅黑" panose="020B0503020204020204" pitchFamily="34" charset="-122"/>
                <a:cs typeface="+mj-cs"/>
              </a:defRPr>
            </a:lvl1pPr>
            <a:lvl2pPr marL="601980" indent="0" algn="ctr">
              <a:buNone/>
              <a:defRPr>
                <a:solidFill>
                  <a:schemeClr val="tx1">
                    <a:tint val="75000"/>
                  </a:schemeClr>
                </a:solidFill>
              </a:defRPr>
            </a:lvl2pPr>
            <a:lvl3pPr marL="1205865" indent="0" algn="ctr">
              <a:buNone/>
              <a:defRPr>
                <a:solidFill>
                  <a:schemeClr val="tx1">
                    <a:tint val="75000"/>
                  </a:schemeClr>
                </a:solidFill>
              </a:defRPr>
            </a:lvl3pPr>
            <a:lvl4pPr marL="1807845" indent="0" algn="ctr">
              <a:buNone/>
              <a:defRPr>
                <a:solidFill>
                  <a:schemeClr val="tx1">
                    <a:tint val="75000"/>
                  </a:schemeClr>
                </a:solidFill>
              </a:defRPr>
            </a:lvl4pPr>
            <a:lvl5pPr marL="2411095" indent="0" algn="ctr">
              <a:buNone/>
              <a:defRPr>
                <a:solidFill>
                  <a:schemeClr val="tx1">
                    <a:tint val="75000"/>
                  </a:schemeClr>
                </a:solidFill>
              </a:defRPr>
            </a:lvl5pPr>
            <a:lvl6pPr marL="3013710" indent="0" algn="ctr">
              <a:buNone/>
              <a:defRPr>
                <a:solidFill>
                  <a:schemeClr val="tx1">
                    <a:tint val="75000"/>
                  </a:schemeClr>
                </a:solidFill>
              </a:defRPr>
            </a:lvl6pPr>
            <a:lvl7pPr marL="3616325" indent="0" algn="ctr">
              <a:buNone/>
              <a:defRPr>
                <a:solidFill>
                  <a:schemeClr val="tx1">
                    <a:tint val="75000"/>
                  </a:schemeClr>
                </a:solidFill>
              </a:defRPr>
            </a:lvl7pPr>
            <a:lvl8pPr marL="4219575" indent="0" algn="ctr">
              <a:buNone/>
              <a:defRPr>
                <a:solidFill>
                  <a:schemeClr val="tx1">
                    <a:tint val="75000"/>
                  </a:schemeClr>
                </a:solidFill>
              </a:defRPr>
            </a:lvl8pPr>
            <a:lvl9pPr marL="482219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2" name="标题 1"/>
          <p:cNvSpPr>
            <a:spLocks noGrp="1"/>
          </p:cNvSpPr>
          <p:nvPr>
            <p:ph type="title"/>
          </p:nvPr>
        </p:nvSpPr>
        <p:spPr>
          <a:xfrm>
            <a:off x="1631547" y="256604"/>
            <a:ext cx="10411968" cy="580108"/>
          </a:xfrm>
        </p:spPr>
        <p:txBody>
          <a:bodyPr>
            <a:normAutofit/>
          </a:bodyPr>
          <a:lstStyle>
            <a:lvl1pPr algn="l">
              <a:defRPr kumimoji="1" lang="zh-CN" altLang="en-US" sz="277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 name="任意多边形: 形状 16"/>
          <p:cNvSpPr/>
          <p:nvPr userDrawn="1"/>
        </p:nvSpPr>
        <p:spPr>
          <a:xfrm rot="5400000">
            <a:off x="11264361" y="5853122"/>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150" name="任意多边形: 形状 16"/>
          <p:cNvSpPr/>
          <p:nvPr userDrawn="1"/>
        </p:nvSpPr>
        <p:spPr>
          <a:xfrm rot="5400000">
            <a:off x="9448848" y="-57459"/>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9_自定义版式">
    <p:spTree>
      <p:nvGrpSpPr>
        <p:cNvPr id="1" name=""/>
        <p:cNvGrpSpPr/>
        <p:nvPr/>
      </p:nvGrpSpPr>
      <p:grpSpPr>
        <a:xfrm>
          <a:off x="0" y="0"/>
          <a:ext cx="0" cy="0"/>
          <a:chOff x="0" y="0"/>
          <a:chExt cx="0" cy="0"/>
        </a:xfrm>
      </p:grpSpPr>
      <p:pic>
        <p:nvPicPr>
          <p:cNvPr id="21" name="图片 20" descr="fda8fe5d17b41bbcf37ada481601f3a"/>
          <p:cNvPicPr>
            <a:picLocks noChangeAspect="1"/>
          </p:cNvPicPr>
          <p:nvPr userDrawn="1"/>
        </p:nvPicPr>
        <p:blipFill>
          <a:blip r:embed="rId2"/>
          <a:stretch>
            <a:fillRect/>
          </a:stretch>
        </p:blipFill>
        <p:spPr>
          <a:xfrm>
            <a:off x="10460413" y="277051"/>
            <a:ext cx="1587250" cy="489541"/>
          </a:xfrm>
          <a:prstGeom prst="rect">
            <a:avLst/>
          </a:prstGeom>
        </p:spPr>
      </p:pic>
      <p:grpSp>
        <p:nvGrpSpPr>
          <p:cNvPr id="30" name="组合 29"/>
          <p:cNvGrpSpPr/>
          <p:nvPr userDrawn="1"/>
        </p:nvGrpSpPr>
        <p:grpSpPr>
          <a:xfrm>
            <a:off x="1967917" y="2576830"/>
            <a:ext cx="9206469" cy="2010410"/>
            <a:chOff x="1279234" y="2264025"/>
            <a:chExt cx="8875685" cy="2010144"/>
          </a:xfrm>
        </p:grpSpPr>
        <p:sp>
          <p:nvSpPr>
            <p:cNvPr id="31" name="文本框 19"/>
            <p:cNvSpPr txBox="1"/>
            <p:nvPr/>
          </p:nvSpPr>
          <p:spPr>
            <a:xfrm>
              <a:off x="2270821" y="2717331"/>
              <a:ext cx="6332220" cy="909200"/>
            </a:xfrm>
            <a:prstGeom prst="rect">
              <a:avLst/>
            </a:prstGeom>
            <a:noFill/>
            <a:ln w="9525">
              <a:noFill/>
            </a:ln>
          </p:spPr>
          <p:txBody>
            <a:bodyPr wrap="squar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2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2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2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108" y="2961640"/>
            <a:ext cx="9087721" cy="1663700"/>
          </a:xfrm>
        </p:spPr>
        <p:txBody>
          <a:bodyPr/>
          <a:lstStyle>
            <a:lvl1pPr marL="0" marR="0" lvl="0" indent="0" algn="ctr" defTabSz="911225" rtl="0" eaLnBrk="1" fontAlgn="auto" latinLnBrk="0" hangingPunct="1">
              <a:lnSpc>
                <a:spcPct val="100000"/>
              </a:lnSpc>
              <a:spcBef>
                <a:spcPts val="0"/>
              </a:spcBef>
              <a:buClrTx/>
              <a:buSzTx/>
              <a:buFontTx/>
              <a:buNone/>
              <a:defRPr kumimoji="0" lang="zh-CN" altLang="en-US" sz="3555" b="1" i="0" u="none" strike="noStrike" kern="1200" cap="none" spc="299" normalizeH="0" baseline="0" noProof="1">
                <a:solidFill>
                  <a:schemeClr val="bg1"/>
                </a:solidFill>
                <a:uFillTx/>
                <a:latin typeface="Arial" panose="020B0604020202020204" pitchFamily="34" charset="0"/>
                <a:ea typeface="微软雅黑" panose="020B0503020204020204" pitchFamily="34" charset="-122"/>
                <a:cs typeface="+mj-cs"/>
              </a:defRPr>
            </a:lvl1pPr>
            <a:lvl2pPr marL="601980" indent="0" algn="ctr">
              <a:buNone/>
              <a:defRPr>
                <a:solidFill>
                  <a:schemeClr val="tx1">
                    <a:tint val="75000"/>
                  </a:schemeClr>
                </a:solidFill>
              </a:defRPr>
            </a:lvl2pPr>
            <a:lvl3pPr marL="1205865" indent="0" algn="ctr">
              <a:buNone/>
              <a:defRPr>
                <a:solidFill>
                  <a:schemeClr val="tx1">
                    <a:tint val="75000"/>
                  </a:schemeClr>
                </a:solidFill>
              </a:defRPr>
            </a:lvl3pPr>
            <a:lvl4pPr marL="1807845" indent="0" algn="ctr">
              <a:buNone/>
              <a:defRPr>
                <a:solidFill>
                  <a:schemeClr val="tx1">
                    <a:tint val="75000"/>
                  </a:schemeClr>
                </a:solidFill>
              </a:defRPr>
            </a:lvl4pPr>
            <a:lvl5pPr marL="2411095" indent="0" algn="ctr">
              <a:buNone/>
              <a:defRPr>
                <a:solidFill>
                  <a:schemeClr val="tx1">
                    <a:tint val="75000"/>
                  </a:schemeClr>
                </a:solidFill>
              </a:defRPr>
            </a:lvl5pPr>
            <a:lvl6pPr marL="3013710" indent="0" algn="ctr">
              <a:buNone/>
              <a:defRPr>
                <a:solidFill>
                  <a:schemeClr val="tx1">
                    <a:tint val="75000"/>
                  </a:schemeClr>
                </a:solidFill>
              </a:defRPr>
            </a:lvl6pPr>
            <a:lvl7pPr marL="3616325" indent="0" algn="ctr">
              <a:buNone/>
              <a:defRPr>
                <a:solidFill>
                  <a:schemeClr val="tx1">
                    <a:tint val="75000"/>
                  </a:schemeClr>
                </a:solidFill>
              </a:defRPr>
            </a:lvl7pPr>
            <a:lvl8pPr marL="4219575" indent="0" algn="ctr">
              <a:buNone/>
              <a:defRPr>
                <a:solidFill>
                  <a:schemeClr val="tx1">
                    <a:tint val="75000"/>
                  </a:schemeClr>
                </a:solidFill>
              </a:defRPr>
            </a:lvl8pPr>
            <a:lvl9pPr marL="482219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2" name="任意多边形: 形状 16"/>
          <p:cNvSpPr/>
          <p:nvPr userDrawn="1"/>
        </p:nvSpPr>
        <p:spPr>
          <a:xfrm rot="5400000">
            <a:off x="11264361" y="5853122"/>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150" name="任意多边形: 形状 16"/>
          <p:cNvSpPr/>
          <p:nvPr userDrawn="1"/>
        </p:nvSpPr>
        <p:spPr>
          <a:xfrm rot="5400000">
            <a:off x="9448848" y="-57459"/>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0_自定义版式">
    <p:spTree>
      <p:nvGrpSpPr>
        <p:cNvPr id="1" name=""/>
        <p:cNvGrpSpPr/>
        <p:nvPr/>
      </p:nvGrpSpPr>
      <p:grpSpPr>
        <a:xfrm>
          <a:off x="0" y="0"/>
          <a:ext cx="0" cy="0"/>
          <a:chOff x="0" y="0"/>
          <a:chExt cx="0" cy="0"/>
        </a:xfrm>
      </p:grpSpPr>
      <p:pic>
        <p:nvPicPr>
          <p:cNvPr id="9" name="图片 8" descr="fda8fe5d17b41bbcf37ada481601f3a"/>
          <p:cNvPicPr>
            <a:picLocks noChangeAspect="1"/>
          </p:cNvPicPr>
          <p:nvPr userDrawn="1"/>
        </p:nvPicPr>
        <p:blipFill>
          <a:blip r:embed="rId2"/>
          <a:stretch>
            <a:fillRect/>
          </a:stretch>
        </p:blipFill>
        <p:spPr>
          <a:xfrm>
            <a:off x="10460413" y="277051"/>
            <a:ext cx="1587250" cy="489541"/>
          </a:xfrm>
          <a:prstGeom prst="rect">
            <a:avLst/>
          </a:prstGeom>
        </p:spPr>
      </p:pic>
      <p:grpSp>
        <p:nvGrpSpPr>
          <p:cNvPr id="10" name="组合 9"/>
          <p:cNvGrpSpPr/>
          <p:nvPr userDrawn="1"/>
        </p:nvGrpSpPr>
        <p:grpSpPr>
          <a:xfrm>
            <a:off x="-513729" y="327660"/>
            <a:ext cx="2004112"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7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0757" tIns="45378" rIns="90757" bIns="45378"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47" y="256604"/>
            <a:ext cx="10411968" cy="580108"/>
          </a:xfrm>
        </p:spPr>
        <p:txBody>
          <a:bodyPr>
            <a:normAutofit/>
          </a:bodyPr>
          <a:lstStyle>
            <a:lvl1pPr marL="0" indent="0" algn="l">
              <a:buClr>
                <a:srgbClr val="404040"/>
              </a:buClr>
              <a:buFont typeface="Wingdings" panose="05000000000000000000" charset="0"/>
              <a:buNone/>
              <a:defRPr kumimoji="1" lang="zh-CN" altLang="en-US" sz="277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94841" y="5861377"/>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150" name="任意多边形: 形状 16"/>
          <p:cNvSpPr/>
          <p:nvPr userDrawn="1"/>
        </p:nvSpPr>
        <p:spPr>
          <a:xfrm rot="5400000">
            <a:off x="9448848" y="-57459"/>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grpSp>
        <p:nvGrpSpPr>
          <p:cNvPr id="10" name="组合 9"/>
          <p:cNvGrpSpPr/>
          <p:nvPr userDrawn="1"/>
        </p:nvGrpSpPr>
        <p:grpSpPr>
          <a:xfrm>
            <a:off x="-513729" y="327660"/>
            <a:ext cx="2004112" cy="453390"/>
            <a:chOff x="-832" y="516"/>
            <a:chExt cx="3156" cy="714"/>
          </a:xfrm>
        </p:grpSpPr>
        <p:sp>
          <p:nvSpPr>
            <p:cNvPr id="11" name="2"/>
            <p:cNvSpPr/>
            <p:nvPr>
              <p:custDataLst>
                <p:tags r:id="rId2"/>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7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5"/>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0757" tIns="45378" rIns="90757" bIns="45378"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6"/>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47" y="256604"/>
            <a:ext cx="10411968" cy="580108"/>
          </a:xfrm>
        </p:spPr>
        <p:txBody>
          <a:bodyPr>
            <a:normAutofit/>
          </a:bodyPr>
          <a:lstStyle>
            <a:lvl1pPr marL="0" indent="0" algn="l">
              <a:buClr>
                <a:srgbClr val="404040"/>
              </a:buClr>
              <a:buFont typeface="Wingdings" panose="05000000000000000000" charset="0"/>
              <a:buNone/>
              <a:defRPr kumimoji="1" lang="zh-CN" altLang="en-US" sz="277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94841" y="5861377"/>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2_自定义版式">
    <p:spTree>
      <p:nvGrpSpPr>
        <p:cNvPr id="1" name=""/>
        <p:cNvGrpSpPr/>
        <p:nvPr/>
      </p:nvGrpSpPr>
      <p:grpSpPr>
        <a:xfrm>
          <a:off x="0" y="0"/>
          <a:ext cx="0" cy="0"/>
          <a:chOff x="0" y="0"/>
          <a:chExt cx="0" cy="0"/>
        </a:xfrm>
      </p:grpSpPr>
      <p:grpSp>
        <p:nvGrpSpPr>
          <p:cNvPr id="35" name="组合 34"/>
          <p:cNvGrpSpPr/>
          <p:nvPr userDrawn="1"/>
        </p:nvGrpSpPr>
        <p:grpSpPr>
          <a:xfrm>
            <a:off x="-280041" y="314960"/>
            <a:ext cx="1203991" cy="387350"/>
            <a:chOff x="-441" y="496"/>
            <a:chExt cx="1896" cy="610"/>
          </a:xfrm>
        </p:grpSpPr>
        <p:sp>
          <p:nvSpPr>
            <p:cNvPr id="36" name="2"/>
            <p:cNvSpPr/>
            <p:nvPr>
              <p:custDataLst>
                <p:tags r:id="rId2"/>
              </p:custDataLst>
            </p:nvPr>
          </p:nvSpPr>
          <p:spPr>
            <a:xfrm>
              <a:off x="-39" y="665"/>
              <a:ext cx="1495" cy="273"/>
            </a:xfrm>
            <a:prstGeom prst="parallelogram">
              <a:avLst>
                <a:gd name="adj" fmla="val 36348"/>
              </a:avLst>
            </a:prstGeom>
            <a:gradFill flip="none" rotWithShape="1">
              <a:gsLst>
                <a:gs pos="39000">
                  <a:schemeClr val="bg2"/>
                </a:gs>
                <a:gs pos="95000">
                  <a:srgbClr val="FF6600">
                    <a:alpha val="92000"/>
                  </a:srgbClr>
                </a:gs>
                <a:gs pos="78000">
                  <a:srgbClr val="FFCE3D"/>
                </a:gs>
              </a:gsLst>
              <a:lin ang="1938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7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37" name="组合 36"/>
            <p:cNvGrpSpPr/>
            <p:nvPr/>
          </p:nvGrpSpPr>
          <p:grpSpPr>
            <a:xfrm>
              <a:off x="-441" y="496"/>
              <a:ext cx="1683" cy="611"/>
              <a:chOff x="-487" y="542"/>
              <a:chExt cx="1412" cy="611"/>
            </a:xfrm>
          </p:grpSpPr>
          <p:sp>
            <p:nvSpPr>
              <p:cNvPr id="38"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39" name="组合 38"/>
              <p:cNvGrpSpPr/>
              <p:nvPr/>
            </p:nvGrpSpPr>
            <p:grpSpPr>
              <a:xfrm>
                <a:off x="-329" y="880"/>
                <a:ext cx="1254" cy="273"/>
                <a:chOff x="-329" y="880"/>
                <a:chExt cx="1254" cy="273"/>
              </a:xfrm>
            </p:grpSpPr>
            <p:sp>
              <p:nvSpPr>
                <p:cNvPr id="40"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41" name="任意多边形: 形状 26"/>
                <p:cNvSpPr/>
                <p:nvPr>
                  <p:custDataLst>
                    <p:tags r:id="rId5"/>
                  </p:custDataLst>
                </p:nvPr>
              </p:nvSpPr>
              <p:spPr>
                <a:xfrm>
                  <a:off x="789" y="880"/>
                  <a:ext cx="136"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0757" tIns="45378" rIns="90757" bIns="45378"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grpSp>
      <p:pic>
        <p:nvPicPr>
          <p:cNvPr id="44" name="图片 43" descr="fda8fe5d17b41bbcf37ada481601f3a"/>
          <p:cNvPicPr>
            <a:picLocks noChangeAspect="1"/>
          </p:cNvPicPr>
          <p:nvPr userDrawn="1"/>
        </p:nvPicPr>
        <p:blipFill>
          <a:blip r:embed="rId6"/>
          <a:stretch>
            <a:fillRect/>
          </a:stretch>
        </p:blipFill>
        <p:spPr>
          <a:xfrm>
            <a:off x="10460413" y="277051"/>
            <a:ext cx="1587250" cy="489541"/>
          </a:xfrm>
          <a:prstGeom prst="rect">
            <a:avLst/>
          </a:prstGeom>
        </p:spPr>
      </p:pic>
      <p:sp>
        <p:nvSpPr>
          <p:cNvPr id="46" name="标题 1"/>
          <p:cNvSpPr>
            <a:spLocks noGrp="1"/>
          </p:cNvSpPr>
          <p:nvPr>
            <p:ph type="title"/>
          </p:nvPr>
        </p:nvSpPr>
        <p:spPr>
          <a:xfrm>
            <a:off x="983458" y="260648"/>
            <a:ext cx="10411968" cy="580108"/>
          </a:xfrm>
        </p:spPr>
        <p:txBody>
          <a:bodyPr>
            <a:normAutofit/>
          </a:bodyPr>
          <a:lstStyle>
            <a:lvl1pPr algn="l">
              <a:defRPr kumimoji="1" lang="zh-CN" altLang="en-US" sz="277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64361" y="5853122"/>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150" name="任意多边形: 形状 16"/>
          <p:cNvSpPr/>
          <p:nvPr userDrawn="1"/>
        </p:nvSpPr>
        <p:spPr>
          <a:xfrm rot="5400000">
            <a:off x="9448848" y="-57459"/>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目录">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91934"/>
          <a:stretch>
            <a:fillRect/>
          </a:stretch>
        </p:blipFill>
        <p:spPr bwMode="auto">
          <a:xfrm>
            <a:off x="2540" y="0"/>
            <a:ext cx="982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userDrawn="1"/>
        </p:nvSpPr>
        <p:spPr>
          <a:xfrm>
            <a:off x="-362" y="164637"/>
            <a:ext cx="622935" cy="1322070"/>
          </a:xfrm>
          <a:prstGeom prst="rect">
            <a:avLst/>
          </a:prstGeom>
          <a:noFill/>
        </p:spPr>
        <p:txBody>
          <a:bodyPr vert="horz" wrap="none" rtlCol="0">
            <a:spAutoFit/>
          </a:bodyPr>
          <a:lstStyle/>
          <a:p>
            <a:r>
              <a:rPr lang="zh-CN" altLang="en-US" sz="2665" b="1" dirty="0">
                <a:solidFill>
                  <a:schemeClr val="bg1"/>
                </a:solidFill>
                <a:latin typeface="微软雅黑" panose="020B0503020204020204" pitchFamily="34" charset="-122"/>
                <a:ea typeface="微软雅黑" panose="020B0503020204020204" pitchFamily="34" charset="-122"/>
              </a:rPr>
              <a:t>目 </a:t>
            </a:r>
            <a:endParaRPr lang="en-US" altLang="zh-CN" sz="2665" b="1" dirty="0">
              <a:solidFill>
                <a:schemeClr val="bg1"/>
              </a:solidFill>
              <a:latin typeface="微软雅黑" panose="020B0503020204020204" pitchFamily="34" charset="-122"/>
              <a:ea typeface="微软雅黑" panose="020B0503020204020204" pitchFamily="34" charset="-122"/>
            </a:endParaRPr>
          </a:p>
          <a:p>
            <a:endParaRPr lang="zh-CN" altLang="en-US" sz="2665" b="1" dirty="0">
              <a:solidFill>
                <a:schemeClr val="bg1"/>
              </a:solidFill>
              <a:latin typeface="微软雅黑" panose="020B0503020204020204" pitchFamily="34" charset="-122"/>
              <a:ea typeface="微软雅黑" panose="020B0503020204020204" pitchFamily="34" charset="-122"/>
            </a:endParaRPr>
          </a:p>
          <a:p>
            <a:r>
              <a:rPr lang="zh-CN" altLang="en-US" sz="2665" b="1" dirty="0">
                <a:solidFill>
                  <a:schemeClr val="bg1"/>
                </a:solidFill>
                <a:latin typeface="微软雅黑" panose="020B0503020204020204" pitchFamily="34" charset="-122"/>
                <a:ea typeface="微软雅黑" panose="020B0503020204020204" pitchFamily="34" charset="-122"/>
              </a:rPr>
              <a:t>录</a:t>
            </a:r>
            <a:endParaRPr lang="zh-CN" altLang="en-US" sz="2665" b="1" dirty="0">
              <a:solidFill>
                <a:schemeClr val="bg1"/>
              </a:solidFill>
              <a:latin typeface="微软雅黑" panose="020B0503020204020204" pitchFamily="34" charset="-122"/>
              <a:ea typeface="微软雅黑" panose="020B0503020204020204" pitchFamily="34" charset="-122"/>
            </a:endParaRPr>
          </a:p>
        </p:txBody>
      </p:sp>
      <p:pic>
        <p:nvPicPr>
          <p:cNvPr id="2" name="图片 1"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Tree>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grpSp>
        <p:nvGrpSpPr>
          <p:cNvPr id="8" name="组合 7"/>
          <p:cNvGrpSpPr/>
          <p:nvPr userDrawn="1"/>
        </p:nvGrpSpPr>
        <p:grpSpPr>
          <a:xfrm>
            <a:off x="-127079" y="435636"/>
            <a:ext cx="931186" cy="254638"/>
            <a:chOff x="-499" y="614"/>
            <a:chExt cx="1452" cy="473"/>
          </a:xfrm>
        </p:grpSpPr>
        <p:sp>
          <p:nvSpPr>
            <p:cNvPr id="9" name="2"/>
            <p:cNvSpPr/>
            <p:nvPr>
              <p:custDataLst>
                <p:tags r:id="rId2"/>
              </p:custDataLst>
            </p:nvPr>
          </p:nvSpPr>
          <p:spPr>
            <a:xfrm>
              <a:off x="-499" y="614"/>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0" name="1"/>
            <p:cNvSpPr/>
            <p:nvPr>
              <p:custDataLst>
                <p:tags r:id="rId3"/>
              </p:custDataLst>
            </p:nvPr>
          </p:nvSpPr>
          <p:spPr>
            <a:xfrm>
              <a:off x="-301" y="814"/>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pic>
        <p:nvPicPr>
          <p:cNvPr id="12" name="图片 11" descr="fda8fe5d17b41bbcf37ada481601f3a"/>
          <p:cNvPicPr>
            <a:picLocks noChangeAspect="1"/>
          </p:cNvPicPr>
          <p:nvPr userDrawn="1"/>
        </p:nvPicPr>
        <p:blipFill>
          <a:blip r:embed="rId4"/>
          <a:stretch>
            <a:fillRect/>
          </a:stretch>
        </p:blipFill>
        <p:spPr>
          <a:xfrm>
            <a:off x="10460413" y="277051"/>
            <a:ext cx="1587250" cy="489541"/>
          </a:xfrm>
          <a:prstGeom prst="rect">
            <a:avLst/>
          </a:prstGeom>
        </p:spPr>
      </p:pic>
      <p:sp>
        <p:nvSpPr>
          <p:cNvPr id="15" name="标题 1"/>
          <p:cNvSpPr>
            <a:spLocks noGrp="1"/>
          </p:cNvSpPr>
          <p:nvPr>
            <p:ph type="title"/>
          </p:nvPr>
        </p:nvSpPr>
        <p:spPr>
          <a:xfrm>
            <a:off x="983458" y="260648"/>
            <a:ext cx="10411968" cy="580108"/>
          </a:xfrm>
        </p:spPr>
        <p:txBody>
          <a:bodyPr>
            <a:normAutofit/>
          </a:bodyPr>
          <a:lstStyle>
            <a:lvl1pPr algn="l">
              <a:defRPr kumimoji="1" lang="zh-CN" altLang="en-US" sz="237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64361" y="5853122"/>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150" name="任意多边形: 形状 16"/>
          <p:cNvSpPr/>
          <p:nvPr userDrawn="1"/>
        </p:nvSpPr>
        <p:spPr>
          <a:xfrm rot="5400000">
            <a:off x="9448848" y="-57459"/>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pic>
        <p:nvPicPr>
          <p:cNvPr id="21" name="图片 20" descr="fda8fe5d17b41bbcf37ada481601f3a"/>
          <p:cNvPicPr>
            <a:picLocks noChangeAspect="1"/>
          </p:cNvPicPr>
          <p:nvPr userDrawn="1"/>
        </p:nvPicPr>
        <p:blipFill>
          <a:blip r:embed="rId2"/>
          <a:stretch>
            <a:fillRect/>
          </a:stretch>
        </p:blipFill>
        <p:spPr>
          <a:xfrm>
            <a:off x="10460413" y="277051"/>
            <a:ext cx="1587250" cy="489541"/>
          </a:xfrm>
          <a:prstGeom prst="rect">
            <a:avLst/>
          </a:prstGeom>
        </p:spPr>
      </p:pic>
      <p:sp>
        <p:nvSpPr>
          <p:cNvPr id="34" name="任意多边形: 形状 16"/>
          <p:cNvSpPr/>
          <p:nvPr userDrawn="1"/>
        </p:nvSpPr>
        <p:spPr>
          <a:xfrm rot="5400000">
            <a:off x="11264361" y="5853122"/>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150" name="任意多边形: 形状 16"/>
          <p:cNvSpPr/>
          <p:nvPr userDrawn="1"/>
        </p:nvSpPr>
        <p:spPr>
          <a:xfrm rot="5400000">
            <a:off x="9448848" y="-57459"/>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目录">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91934"/>
          <a:stretch>
            <a:fillRect/>
          </a:stretch>
        </p:blipFill>
        <p:spPr bwMode="auto">
          <a:xfrm>
            <a:off x="2539" y="0"/>
            <a:ext cx="983006" cy="685800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userDrawn="1"/>
        </p:nvSpPr>
        <p:spPr>
          <a:xfrm>
            <a:off x="-361" y="164637"/>
            <a:ext cx="617855" cy="1308735"/>
          </a:xfrm>
          <a:prstGeom prst="rect">
            <a:avLst/>
          </a:prstGeom>
          <a:noFill/>
        </p:spPr>
        <p:txBody>
          <a:bodyPr vert="horz" wrap="none" rtlCol="0">
            <a:spAutoFit/>
          </a:bodyPr>
          <a:lstStyle/>
          <a:p>
            <a:r>
              <a:rPr lang="zh-CN" altLang="en-US" sz="2635" b="1" dirty="0">
                <a:solidFill>
                  <a:schemeClr val="bg1"/>
                </a:solidFill>
                <a:latin typeface="微软雅黑" panose="020B0503020204020204" pitchFamily="34" charset="-122"/>
                <a:ea typeface="微软雅黑" panose="020B0503020204020204" pitchFamily="34" charset="-122"/>
              </a:rPr>
              <a:t>目 </a:t>
            </a:r>
            <a:endParaRPr lang="en-US" altLang="zh-CN" sz="2635" b="1" dirty="0">
              <a:solidFill>
                <a:schemeClr val="bg1"/>
              </a:solidFill>
              <a:latin typeface="微软雅黑" panose="020B0503020204020204" pitchFamily="34" charset="-122"/>
              <a:ea typeface="微软雅黑" panose="020B0503020204020204" pitchFamily="34" charset="-122"/>
            </a:endParaRPr>
          </a:p>
          <a:p>
            <a:endParaRPr lang="zh-CN" altLang="en-US" sz="2635" b="1" dirty="0">
              <a:solidFill>
                <a:schemeClr val="bg1"/>
              </a:solidFill>
              <a:latin typeface="微软雅黑" panose="020B0503020204020204" pitchFamily="34" charset="-122"/>
              <a:ea typeface="微软雅黑" panose="020B0503020204020204" pitchFamily="34" charset="-122"/>
            </a:endParaRPr>
          </a:p>
          <a:p>
            <a:r>
              <a:rPr lang="zh-CN" altLang="en-US" sz="2635" b="1" dirty="0">
                <a:solidFill>
                  <a:schemeClr val="bg1"/>
                </a:solidFill>
                <a:latin typeface="微软雅黑" panose="020B0503020204020204" pitchFamily="34" charset="-122"/>
                <a:ea typeface="微软雅黑" panose="020B0503020204020204" pitchFamily="34" charset="-122"/>
              </a:rPr>
              <a:t>录</a:t>
            </a:r>
            <a:endParaRPr lang="zh-CN" altLang="en-US" sz="2635" b="1" dirty="0">
              <a:solidFill>
                <a:schemeClr val="bg1"/>
              </a:solidFill>
              <a:latin typeface="微软雅黑" panose="020B0503020204020204" pitchFamily="34" charset="-122"/>
              <a:ea typeface="微软雅黑" panose="020B0503020204020204" pitchFamily="34" charset="-122"/>
            </a:endParaRPr>
          </a:p>
        </p:txBody>
      </p:sp>
      <p:pic>
        <p:nvPicPr>
          <p:cNvPr id="2" name="图片 1" descr="fda8fe5d17b41bbcf37ada481601f3a"/>
          <p:cNvPicPr>
            <a:picLocks noChangeAspect="1"/>
          </p:cNvPicPr>
          <p:nvPr userDrawn="1"/>
        </p:nvPicPr>
        <p:blipFill>
          <a:blip r:embed="rId3"/>
          <a:stretch>
            <a:fillRect/>
          </a:stretch>
        </p:blipFill>
        <p:spPr>
          <a:xfrm>
            <a:off x="10290864" y="118936"/>
            <a:ext cx="1587250" cy="489541"/>
          </a:xfrm>
          <a:prstGeom prst="rect">
            <a:avLst/>
          </a:prstGeom>
        </p:spPr>
      </p:pic>
    </p:spTree>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小标题">
    <p:spTree>
      <p:nvGrpSpPr>
        <p:cNvPr id="1" name=""/>
        <p:cNvGrpSpPr/>
        <p:nvPr/>
      </p:nvGrpSpPr>
      <p:grpSpPr>
        <a:xfrm>
          <a:off x="0" y="0"/>
          <a:ext cx="0" cy="0"/>
          <a:chOff x="0" y="0"/>
          <a:chExt cx="0" cy="0"/>
        </a:xfrm>
      </p:grpSpPr>
      <p:grpSp>
        <p:nvGrpSpPr>
          <p:cNvPr id="6" name="组合 5"/>
          <p:cNvGrpSpPr/>
          <p:nvPr userDrawn="1"/>
        </p:nvGrpSpPr>
        <p:grpSpPr>
          <a:xfrm>
            <a:off x="2305252" y="2264025"/>
            <a:ext cx="7954062" cy="2010144"/>
            <a:chOff x="2305193" y="2264025"/>
            <a:chExt cx="7953856" cy="2010144"/>
          </a:xfrm>
        </p:grpSpPr>
        <p:sp>
          <p:nvSpPr>
            <p:cNvPr id="7" name="文本框 19"/>
            <p:cNvSpPr txBox="1"/>
            <p:nvPr/>
          </p:nvSpPr>
          <p:spPr>
            <a:xfrm>
              <a:off x="2305193" y="2717331"/>
              <a:ext cx="6263477" cy="909320"/>
            </a:xfrm>
            <a:prstGeom prst="rect">
              <a:avLst/>
            </a:prstGeom>
            <a:noFill/>
            <a:ln w="9525">
              <a:noFill/>
            </a:ln>
          </p:spPr>
          <p:txBody>
            <a:bodyPr wrap="non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2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2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8" name="Shape 78"/>
            <p:cNvSpPr/>
            <p:nvPr/>
          </p:nvSpPr>
          <p:spPr>
            <a:xfrm>
              <a:off x="2369675" y="2264025"/>
              <a:ext cx="6384437" cy="1663147"/>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2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9" name="Picture 2" descr="E:\个人工作\2021\7-15 灵当物料\PPT\小熊猫-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881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标题 1"/>
          <p:cNvSpPr>
            <a:spLocks noGrp="1"/>
          </p:cNvSpPr>
          <p:nvPr>
            <p:ph type="title" hasCustomPrompt="1"/>
          </p:nvPr>
        </p:nvSpPr>
        <p:spPr>
          <a:xfrm>
            <a:off x="2369248" y="2264410"/>
            <a:ext cx="6385091" cy="1663700"/>
          </a:xfrm>
        </p:spPr>
        <p:txBody>
          <a:bodyPr anchor="ctr" anchorCtr="1"/>
          <a:lstStyle>
            <a:lvl1pPr algn="ctr">
              <a:defRPr sz="4740">
                <a:solidFill>
                  <a:schemeClr val="bg1"/>
                </a:solidFill>
              </a:defRPr>
            </a:lvl1pPr>
          </a:lstStyle>
          <a:p>
            <a:r>
              <a:rPr lang="zh-CN" altLang="en-US"/>
              <a:t>单击此处</a:t>
            </a:r>
            <a:br>
              <a:rPr lang="zh-CN" altLang="en-US"/>
            </a:br>
            <a:r>
              <a:rPr lang="zh-CN" altLang="en-US"/>
              <a:t>编辑小标题样式</a:t>
            </a:r>
            <a:endParaRPr lang="zh-CN" altLang="en-US"/>
          </a:p>
        </p:txBody>
      </p:sp>
      <p:sp>
        <p:nvSpPr>
          <p:cNvPr id="10" name="副标题 9"/>
          <p:cNvSpPr>
            <a:spLocks noGrp="1"/>
          </p:cNvSpPr>
          <p:nvPr>
            <p:ph type="subTitle" idx="1"/>
          </p:nvPr>
        </p:nvSpPr>
        <p:spPr>
          <a:xfrm>
            <a:off x="1828848" y="4387218"/>
            <a:ext cx="8534622" cy="1251585"/>
          </a:xfrm>
        </p:spPr>
        <p:txBody>
          <a:bodyPr anchor="ctr" anchorCtr="1"/>
          <a:lstStyle>
            <a:lvl1pPr marL="0" indent="0" algn="ctr">
              <a:buNone/>
              <a:defRPr sz="2770">
                <a:solidFill>
                  <a:srgbClr val="FF6701"/>
                </a:solidFill>
              </a:defRPr>
            </a:lvl1pPr>
            <a:lvl2pPr marL="601980" indent="0" algn="ctr">
              <a:buNone/>
              <a:defRPr>
                <a:solidFill>
                  <a:schemeClr val="tx1">
                    <a:tint val="75000"/>
                  </a:schemeClr>
                </a:solidFill>
              </a:defRPr>
            </a:lvl2pPr>
            <a:lvl3pPr marL="1205865" indent="0" algn="ctr">
              <a:buNone/>
              <a:defRPr>
                <a:solidFill>
                  <a:schemeClr val="tx1">
                    <a:tint val="75000"/>
                  </a:schemeClr>
                </a:solidFill>
              </a:defRPr>
            </a:lvl3pPr>
            <a:lvl4pPr marL="1807845" indent="0" algn="ctr">
              <a:buNone/>
              <a:defRPr>
                <a:solidFill>
                  <a:schemeClr val="tx1">
                    <a:tint val="75000"/>
                  </a:schemeClr>
                </a:solidFill>
              </a:defRPr>
            </a:lvl4pPr>
            <a:lvl5pPr marL="2411095" indent="0" algn="ctr">
              <a:buNone/>
              <a:defRPr>
                <a:solidFill>
                  <a:schemeClr val="tx1">
                    <a:tint val="75000"/>
                  </a:schemeClr>
                </a:solidFill>
              </a:defRPr>
            </a:lvl5pPr>
            <a:lvl6pPr marL="3013710" indent="0" algn="ctr">
              <a:buNone/>
              <a:defRPr>
                <a:solidFill>
                  <a:schemeClr val="tx1">
                    <a:tint val="75000"/>
                  </a:schemeClr>
                </a:solidFill>
              </a:defRPr>
            </a:lvl6pPr>
            <a:lvl7pPr marL="3616325" indent="0" algn="ctr">
              <a:buNone/>
              <a:defRPr>
                <a:solidFill>
                  <a:schemeClr val="tx1">
                    <a:tint val="75000"/>
                  </a:schemeClr>
                </a:solidFill>
              </a:defRPr>
            </a:lvl7pPr>
            <a:lvl8pPr marL="4219575" indent="0" algn="ctr">
              <a:buNone/>
              <a:defRPr>
                <a:solidFill>
                  <a:schemeClr val="tx1">
                    <a:tint val="75000"/>
                  </a:schemeClr>
                </a:solidFill>
              </a:defRPr>
            </a:lvl8pPr>
            <a:lvl9pPr marL="4822190" indent="0" algn="ctr">
              <a:buNone/>
              <a:defRPr>
                <a:solidFill>
                  <a:schemeClr val="tx1">
                    <a:tint val="75000"/>
                  </a:schemeClr>
                </a:solidFill>
              </a:defRPr>
            </a:lvl9pPr>
          </a:lstStyle>
          <a:p>
            <a:r>
              <a:rPr lang="zh-CN" altLang="en-US"/>
              <a:t>单击此处编辑母版副标题样式</a:t>
            </a:r>
            <a:endParaRPr lang="zh-CN" alt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46_自定义版式">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186" y="4"/>
            <a:ext cx="12189946" cy="6857999"/>
          </a:xfrm>
          <a:prstGeom prst="rect">
            <a:avLst/>
          </a:prstGeom>
          <a:noFill/>
          <a:extLst>
            <a:ext uri="{909E8E84-426E-40DD-AFC4-6F175D3DCCD1}">
              <a14:hiddenFill xmlns:a14="http://schemas.microsoft.com/office/drawing/2010/main">
                <a:solidFill>
                  <a:srgbClr val="FFFFFF"/>
                </a:solidFill>
              </a14:hiddenFill>
            </a:ext>
          </a:extLst>
        </p:spPr>
      </p:pic>
      <p:sp>
        <p:nvSpPr>
          <p:cNvPr id="18" name="标题 17"/>
          <p:cNvSpPr>
            <a:spLocks noGrp="1"/>
          </p:cNvSpPr>
          <p:nvPr>
            <p:ph type="title"/>
          </p:nvPr>
        </p:nvSpPr>
        <p:spPr>
          <a:xfrm>
            <a:off x="295740" y="110675"/>
            <a:ext cx="10515873" cy="1325563"/>
          </a:xfrm>
          <a:prstGeom prst="rect">
            <a:avLst/>
          </a:prstGeom>
        </p:spPr>
        <p:txBody>
          <a:bodyPr/>
          <a:lstStyle>
            <a:lvl1pPr>
              <a:defRPr sz="2470" spc="0">
                <a:solidFill>
                  <a:srgbClr val="1770EB"/>
                </a:solidFill>
              </a:defRPr>
            </a:lvl1pPr>
          </a:lstStyle>
          <a:p>
            <a:r>
              <a:rPr kumimoji="1" lang="zh-CN" altLang="en-US" dirty="0"/>
              <a:t>单击此处编辑母版标题样式</a:t>
            </a:r>
            <a:endParaRPr kumimoji="1" lang="zh-CN" altLang="en-US" dirty="0"/>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任意多边形: 形状 16"/>
          <p:cNvSpPr/>
          <p:nvPr userDrawn="1"/>
        </p:nvSpPr>
        <p:spPr>
          <a:xfrm rot="5400000">
            <a:off x="11264361" y="5853122"/>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1200" cap="none" spc="0" normalizeH="0" baseline="0" noProof="0">
              <a:ln>
                <a:noFill/>
              </a:ln>
              <a:solidFill>
                <a:srgbClr val="FFFFFF"/>
              </a:solidFill>
              <a:effectLst/>
              <a:uLnTx/>
              <a:uFillTx/>
              <a:latin typeface="Franklin Gothic Medium" panose="020B0603020102020204"/>
              <a:ea typeface="微软雅黑" panose="020B0503020204020204" pitchFamily="34" charset="-122"/>
              <a:cs typeface="+mn-cs"/>
            </a:endParaRPr>
          </a:p>
        </p:txBody>
      </p:sp>
      <p:sp>
        <p:nvSpPr>
          <p:cNvPr id="8" name="任意多边形: 形状 16"/>
          <p:cNvSpPr/>
          <p:nvPr userDrawn="1"/>
        </p:nvSpPr>
        <p:spPr>
          <a:xfrm rot="5400000">
            <a:off x="9472344" y="-66984"/>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1200" cap="none" spc="0" normalizeH="0" baseline="0" noProof="0">
              <a:ln>
                <a:noFill/>
              </a:ln>
              <a:solidFill>
                <a:srgbClr val="FFFFFF"/>
              </a:solidFill>
              <a:effectLst/>
              <a:uLnTx/>
              <a:uFillTx/>
              <a:latin typeface="Franklin Gothic Medium" panose="020B0603020102020204"/>
              <a:ea typeface="微软雅黑" panose="020B0503020204020204" pitchFamily="34" charset="-122"/>
              <a:cs typeface="+mn-cs"/>
            </a:endParaRPr>
          </a:p>
        </p:txBody>
      </p:sp>
      <p:pic>
        <p:nvPicPr>
          <p:cNvPr id="9" name="图片 8" descr="fda8fe5d17b41bbcf37ada481601f3a"/>
          <p:cNvPicPr>
            <a:picLocks noChangeAspect="1"/>
          </p:cNvPicPr>
          <p:nvPr userDrawn="1"/>
        </p:nvPicPr>
        <p:blipFill>
          <a:blip r:embed="rId2"/>
          <a:stretch>
            <a:fillRect/>
          </a:stretch>
        </p:blipFill>
        <p:spPr>
          <a:xfrm>
            <a:off x="10460413" y="277051"/>
            <a:ext cx="1587250" cy="489541"/>
          </a:xfrm>
          <a:prstGeom prst="rect">
            <a:avLst/>
          </a:prstGeom>
        </p:spPr>
      </p:pic>
      <p:grpSp>
        <p:nvGrpSpPr>
          <p:cNvPr id="10" name="组合 9"/>
          <p:cNvGrpSpPr/>
          <p:nvPr userDrawn="1"/>
        </p:nvGrpSpPr>
        <p:grpSpPr>
          <a:xfrm>
            <a:off x="-513729" y="327660"/>
            <a:ext cx="2004112"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0757" tIns="45378" rIns="90757" bIns="45378"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47" y="256604"/>
            <a:ext cx="10411968" cy="580108"/>
          </a:xfrm>
          <a:prstGeom prst="rect">
            <a:avLst/>
          </a:prstGeom>
        </p:spPr>
        <p:txBody>
          <a:bodyPr>
            <a:normAutofit/>
          </a:bodyPr>
          <a:lstStyle>
            <a:lvl1pPr marL="0" indent="0" algn="l">
              <a:buClr>
                <a:srgbClr val="404040"/>
              </a:buClr>
              <a:buFont typeface="Wingdings" panose="05000000000000000000" charset="0"/>
              <a:buNone/>
              <a:defRPr kumimoji="1" lang="zh-CN" altLang="en-US" sz="277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0_封面">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00"/>
            <a:ext cx="12192000" cy="6856285"/>
          </a:xfrm>
          <a:prstGeom prst="rect">
            <a:avLst/>
          </a:prstGeom>
        </p:spPr>
      </p:pic>
      <p:sp>
        <p:nvSpPr>
          <p:cNvPr id="3" name="标题 2"/>
          <p:cNvSpPr>
            <a:spLocks noGrp="1"/>
          </p:cNvSpPr>
          <p:nvPr>
            <p:ph type="ctrTitle" hasCustomPrompt="1"/>
          </p:nvPr>
        </p:nvSpPr>
        <p:spPr>
          <a:xfrm>
            <a:off x="3754120" y="2130425"/>
            <a:ext cx="7523480" cy="1938020"/>
          </a:xfrm>
          <a:prstGeom prst="rect">
            <a:avLst/>
          </a:prstGeom>
        </p:spPr>
        <p:txBody>
          <a:bodyPr wrap="square" anchor="ctr" anchorCtr="1">
            <a:spAutoFit/>
          </a:bodyPr>
          <a:lstStyle>
            <a:lvl1pPr algn="ctr">
              <a:defRPr sz="5935"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a:t>
            </a:r>
            <a:br>
              <a:rPr lang="zh-CN" altLang="en-US" dirty="0"/>
            </a:br>
            <a:r>
              <a:rPr lang="zh-CN" altLang="en-US" dirty="0"/>
              <a:t>编辑母版标题样式</a:t>
            </a:r>
            <a:endParaRPr lang="zh-CN" altLang="en-US" dirty="0"/>
          </a:p>
        </p:txBody>
      </p:sp>
      <p:sp>
        <p:nvSpPr>
          <p:cNvPr id="4" name="TextBox 13"/>
          <p:cNvSpPr txBox="1"/>
          <p:nvPr userDrawn="1"/>
        </p:nvSpPr>
        <p:spPr>
          <a:xfrm>
            <a:off x="343813" y="6251864"/>
            <a:ext cx="2959100" cy="243205"/>
          </a:xfrm>
          <a:prstGeom prst="rect">
            <a:avLst/>
          </a:prstGeom>
          <a:noFill/>
        </p:spPr>
        <p:txBody>
          <a:bodyPr wrap="none" rtlCol="0">
            <a:spAutoFit/>
          </a:bodyPr>
          <a:lstStyle/>
          <a:p>
            <a:r>
              <a:rPr lang="en-US" altLang="zh-CN" sz="985" dirty="0">
                <a:solidFill>
                  <a:schemeClr val="bg1">
                    <a:lumMod val="95000"/>
                  </a:schemeClr>
                </a:solidFill>
                <a:latin typeface="微软雅黑" panose="020B0503020204020204" pitchFamily="34" charset="-122"/>
                <a:ea typeface="微软雅黑" panose="020B0503020204020204" pitchFamily="34" charset="-122"/>
              </a:rPr>
              <a:t>©</a:t>
            </a:r>
            <a:r>
              <a:rPr lang="zh-CN" altLang="en-US" sz="985" dirty="0">
                <a:solidFill>
                  <a:schemeClr val="bg1">
                    <a:lumMod val="95000"/>
                  </a:schemeClr>
                </a:solidFill>
                <a:latin typeface="微软雅黑" panose="020B0503020204020204" pitchFamily="34" charset="-122"/>
                <a:ea typeface="微软雅黑" panose="020B0503020204020204" pitchFamily="34" charset="-122"/>
              </a:rPr>
              <a:t>版权所有</a:t>
            </a:r>
            <a:r>
              <a:rPr lang="en-US" altLang="zh-CN" sz="985" dirty="0">
                <a:solidFill>
                  <a:schemeClr val="bg1">
                    <a:lumMod val="95000"/>
                  </a:schemeClr>
                </a:solidFill>
                <a:latin typeface="微软雅黑" panose="020B0503020204020204" pitchFamily="34" charset="-122"/>
                <a:ea typeface="微软雅黑" panose="020B0503020204020204" pitchFamily="34" charset="-122"/>
              </a:rPr>
              <a:t>2008-2022</a:t>
            </a:r>
            <a:r>
              <a:rPr lang="zh-CN" altLang="en-US" sz="985" dirty="0">
                <a:solidFill>
                  <a:schemeClr val="bg1">
                    <a:lumMod val="95000"/>
                  </a:schemeClr>
                </a:solidFill>
                <a:latin typeface="微软雅黑" panose="020B0503020204020204" pitchFamily="34" charset="-122"/>
                <a:ea typeface="微软雅黑" panose="020B0503020204020204" pitchFamily="34" charset="-122"/>
              </a:rPr>
              <a:t>上海灵当信息科技有限公司</a:t>
            </a:r>
            <a:endParaRPr lang="zh-CN" altLang="en-US" sz="985"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5" name="图片 4" descr="fda8fe5d17b41bbcf37ada481601f3a"/>
          <p:cNvPicPr>
            <a:picLocks noChangeAspect="1"/>
          </p:cNvPicPr>
          <p:nvPr userDrawn="1"/>
        </p:nvPicPr>
        <p:blipFill>
          <a:blip r:embed="rId3"/>
          <a:stretch>
            <a:fillRect/>
          </a:stretch>
        </p:blipFill>
        <p:spPr>
          <a:xfrm>
            <a:off x="10290597" y="118935"/>
            <a:ext cx="1587209" cy="489541"/>
          </a:xfrm>
          <a:prstGeom prst="rect">
            <a:avLst/>
          </a:prstGeom>
        </p:spPr>
      </p:pic>
    </p:spTree>
  </p:cSld>
  <p:clrMapOvr>
    <a:masterClrMapping/>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pic>
        <p:nvPicPr>
          <p:cNvPr id="21" name="图片 20" descr="fda8fe5d17b41bbcf37ada481601f3a"/>
          <p:cNvPicPr>
            <a:picLocks noChangeAspect="1"/>
          </p:cNvPicPr>
          <p:nvPr userDrawn="1"/>
        </p:nvPicPr>
        <p:blipFill>
          <a:blip r:embed="rId2"/>
          <a:stretch>
            <a:fillRect/>
          </a:stretch>
        </p:blipFill>
        <p:spPr>
          <a:xfrm>
            <a:off x="10460141" y="277050"/>
            <a:ext cx="1587209" cy="489541"/>
          </a:xfrm>
          <a:prstGeom prst="rect">
            <a:avLst/>
          </a:prstGeom>
        </p:spPr>
      </p:pic>
      <p:grpSp>
        <p:nvGrpSpPr>
          <p:cNvPr id="22" name="组合 21"/>
          <p:cNvGrpSpPr/>
          <p:nvPr userDrawn="1"/>
        </p:nvGrpSpPr>
        <p:grpSpPr>
          <a:xfrm>
            <a:off x="-609838" y="327660"/>
            <a:ext cx="2004060" cy="453390"/>
            <a:chOff x="-832" y="516"/>
            <a:chExt cx="3156" cy="714"/>
          </a:xfrm>
        </p:grpSpPr>
        <p:sp>
          <p:nvSpPr>
            <p:cNvPr id="23"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7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24" name="组合 23"/>
            <p:cNvGrpSpPr/>
            <p:nvPr/>
          </p:nvGrpSpPr>
          <p:grpSpPr>
            <a:xfrm>
              <a:off x="-417" y="516"/>
              <a:ext cx="2433" cy="611"/>
              <a:chOff x="-487" y="542"/>
              <a:chExt cx="1412" cy="611"/>
            </a:xfrm>
          </p:grpSpPr>
          <p:sp>
            <p:nvSpPr>
              <p:cNvPr id="26"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27" name="组合 26"/>
              <p:cNvGrpSpPr/>
              <p:nvPr/>
            </p:nvGrpSpPr>
            <p:grpSpPr>
              <a:xfrm>
                <a:off x="-329" y="880"/>
                <a:ext cx="1254" cy="273"/>
                <a:chOff x="-329" y="880"/>
                <a:chExt cx="1254" cy="273"/>
              </a:xfrm>
            </p:grpSpPr>
            <p:sp>
              <p:nvSpPr>
                <p:cNvPr id="28"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29"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0757" tIns="45378" rIns="90757" bIns="45378"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25"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grpSp>
        <p:nvGrpSpPr>
          <p:cNvPr id="30" name="组合 29"/>
          <p:cNvGrpSpPr/>
          <p:nvPr userDrawn="1"/>
        </p:nvGrpSpPr>
        <p:grpSpPr>
          <a:xfrm>
            <a:off x="1967865" y="2576830"/>
            <a:ext cx="9206230" cy="2010410"/>
            <a:chOff x="1279234" y="2264025"/>
            <a:chExt cx="8875685" cy="2010144"/>
          </a:xfrm>
        </p:grpSpPr>
        <p:sp>
          <p:nvSpPr>
            <p:cNvPr id="31" name="文本框 19"/>
            <p:cNvSpPr txBox="1"/>
            <p:nvPr/>
          </p:nvSpPr>
          <p:spPr>
            <a:xfrm>
              <a:off x="2270821" y="2717331"/>
              <a:ext cx="6332220" cy="909200"/>
            </a:xfrm>
            <a:prstGeom prst="rect">
              <a:avLst/>
            </a:prstGeom>
            <a:noFill/>
            <a:ln w="9525">
              <a:noFill/>
            </a:ln>
          </p:spPr>
          <p:txBody>
            <a:bodyPr wrap="squar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2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2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2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075" y="2961640"/>
            <a:ext cx="9087485" cy="1663700"/>
          </a:xfrm>
          <a:prstGeom prst="rect">
            <a:avLst/>
          </a:prstGeom>
        </p:spPr>
        <p:txBody>
          <a:bodyPr/>
          <a:lstStyle>
            <a:lvl1pPr marL="0" marR="0" lvl="0" indent="0" algn="ctr" defTabSz="911225" rtl="0" eaLnBrk="1" fontAlgn="auto" latinLnBrk="0" hangingPunct="1">
              <a:lnSpc>
                <a:spcPct val="100000"/>
              </a:lnSpc>
              <a:spcBef>
                <a:spcPts val="0"/>
              </a:spcBef>
              <a:buClrTx/>
              <a:buSzTx/>
              <a:buFontTx/>
              <a:buNone/>
              <a:defRPr kumimoji="0" lang="zh-CN" altLang="en-US" sz="3555" b="1" i="0" u="none" strike="noStrike" kern="1200" cap="none" spc="299" normalizeH="0" baseline="0" noProof="1">
                <a:solidFill>
                  <a:schemeClr val="bg1"/>
                </a:solidFill>
                <a:uFillTx/>
                <a:latin typeface="Arial" panose="020B0604020202020204" pitchFamily="34" charset="0"/>
                <a:ea typeface="微软雅黑" panose="020B0503020204020204" pitchFamily="34" charset="-122"/>
                <a:cs typeface="+mj-cs"/>
              </a:defRPr>
            </a:lvl1pPr>
            <a:lvl2pPr marL="601980" indent="0" algn="ctr">
              <a:buNone/>
              <a:defRPr>
                <a:solidFill>
                  <a:schemeClr val="tx1">
                    <a:tint val="75000"/>
                  </a:schemeClr>
                </a:solidFill>
              </a:defRPr>
            </a:lvl2pPr>
            <a:lvl3pPr marL="1205865" indent="0" algn="ctr">
              <a:buNone/>
              <a:defRPr>
                <a:solidFill>
                  <a:schemeClr val="tx1">
                    <a:tint val="75000"/>
                  </a:schemeClr>
                </a:solidFill>
              </a:defRPr>
            </a:lvl3pPr>
            <a:lvl4pPr marL="1807845" indent="0" algn="ctr">
              <a:buNone/>
              <a:defRPr>
                <a:solidFill>
                  <a:schemeClr val="tx1">
                    <a:tint val="75000"/>
                  </a:schemeClr>
                </a:solidFill>
              </a:defRPr>
            </a:lvl4pPr>
            <a:lvl5pPr marL="2411095" indent="0" algn="ctr">
              <a:buNone/>
              <a:defRPr>
                <a:solidFill>
                  <a:schemeClr val="tx1">
                    <a:tint val="75000"/>
                  </a:schemeClr>
                </a:solidFill>
              </a:defRPr>
            </a:lvl5pPr>
            <a:lvl6pPr marL="3013710" indent="0" algn="ctr">
              <a:buNone/>
              <a:defRPr>
                <a:solidFill>
                  <a:schemeClr val="tx1">
                    <a:tint val="75000"/>
                  </a:schemeClr>
                </a:solidFill>
              </a:defRPr>
            </a:lvl6pPr>
            <a:lvl7pPr marL="3616325" indent="0" algn="ctr">
              <a:buNone/>
              <a:defRPr>
                <a:solidFill>
                  <a:schemeClr val="tx1">
                    <a:tint val="75000"/>
                  </a:schemeClr>
                </a:solidFill>
              </a:defRPr>
            </a:lvl7pPr>
            <a:lvl8pPr marL="4219575" indent="0" algn="ctr">
              <a:buNone/>
              <a:defRPr>
                <a:solidFill>
                  <a:schemeClr val="tx1">
                    <a:tint val="75000"/>
                  </a:schemeClr>
                </a:solidFill>
              </a:defRPr>
            </a:lvl8pPr>
            <a:lvl9pPr marL="482219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2" name="标题 1"/>
          <p:cNvSpPr>
            <a:spLocks noGrp="1"/>
          </p:cNvSpPr>
          <p:nvPr>
            <p:ph type="title"/>
          </p:nvPr>
        </p:nvSpPr>
        <p:spPr>
          <a:xfrm>
            <a:off x="1631505" y="256604"/>
            <a:ext cx="10411698" cy="580108"/>
          </a:xfrm>
          <a:prstGeom prst="rect">
            <a:avLst/>
          </a:prstGeom>
        </p:spPr>
        <p:txBody>
          <a:bodyPr>
            <a:normAutofit/>
          </a:bodyPr>
          <a:lstStyle>
            <a:lvl1pPr algn="l">
              <a:defRPr kumimoji="1" lang="zh-CN" altLang="en-US" sz="277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150"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pic>
        <p:nvPicPr>
          <p:cNvPr id="21" name="图片 20" descr="fda8fe5d17b41bbcf37ada481601f3a"/>
          <p:cNvPicPr>
            <a:picLocks noChangeAspect="1"/>
          </p:cNvPicPr>
          <p:nvPr userDrawn="1"/>
        </p:nvPicPr>
        <p:blipFill>
          <a:blip r:embed="rId2"/>
          <a:stretch>
            <a:fillRect/>
          </a:stretch>
        </p:blipFill>
        <p:spPr>
          <a:xfrm>
            <a:off x="10460141" y="277050"/>
            <a:ext cx="1587209" cy="489541"/>
          </a:xfrm>
          <a:prstGeom prst="rect">
            <a:avLst/>
          </a:prstGeom>
        </p:spPr>
      </p:pic>
      <p:grpSp>
        <p:nvGrpSpPr>
          <p:cNvPr id="30" name="组合 29"/>
          <p:cNvGrpSpPr/>
          <p:nvPr userDrawn="1"/>
        </p:nvGrpSpPr>
        <p:grpSpPr>
          <a:xfrm>
            <a:off x="1967865" y="2576830"/>
            <a:ext cx="9206230" cy="2010410"/>
            <a:chOff x="1279234" y="2264025"/>
            <a:chExt cx="8875685" cy="2010144"/>
          </a:xfrm>
        </p:grpSpPr>
        <p:sp>
          <p:nvSpPr>
            <p:cNvPr id="31" name="文本框 19"/>
            <p:cNvSpPr txBox="1"/>
            <p:nvPr/>
          </p:nvSpPr>
          <p:spPr>
            <a:xfrm>
              <a:off x="2270821" y="2717331"/>
              <a:ext cx="6332220" cy="909200"/>
            </a:xfrm>
            <a:prstGeom prst="rect">
              <a:avLst/>
            </a:prstGeom>
            <a:noFill/>
            <a:ln w="9525">
              <a:noFill/>
            </a:ln>
          </p:spPr>
          <p:txBody>
            <a:bodyPr wrap="squar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2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2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2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075" y="2961640"/>
            <a:ext cx="9087485" cy="1663700"/>
          </a:xfrm>
          <a:prstGeom prst="rect">
            <a:avLst/>
          </a:prstGeom>
        </p:spPr>
        <p:txBody>
          <a:bodyPr/>
          <a:lstStyle>
            <a:lvl1pPr marL="0" marR="0" lvl="0" indent="0" algn="ctr" defTabSz="911225" rtl="0" eaLnBrk="1" fontAlgn="auto" latinLnBrk="0" hangingPunct="1">
              <a:lnSpc>
                <a:spcPct val="100000"/>
              </a:lnSpc>
              <a:spcBef>
                <a:spcPts val="0"/>
              </a:spcBef>
              <a:buClrTx/>
              <a:buSzTx/>
              <a:buFontTx/>
              <a:buNone/>
              <a:defRPr kumimoji="0" lang="zh-CN" altLang="en-US" sz="3555" b="1" i="0" u="none" strike="noStrike" kern="1200" cap="none" spc="299" normalizeH="0" baseline="0" noProof="1">
                <a:solidFill>
                  <a:schemeClr val="bg1"/>
                </a:solidFill>
                <a:uFillTx/>
                <a:latin typeface="Arial" panose="020B0604020202020204" pitchFamily="34" charset="0"/>
                <a:ea typeface="微软雅黑" panose="020B0503020204020204" pitchFamily="34" charset="-122"/>
                <a:cs typeface="+mj-cs"/>
              </a:defRPr>
            </a:lvl1pPr>
            <a:lvl2pPr marL="601980" indent="0" algn="ctr">
              <a:buNone/>
              <a:defRPr>
                <a:solidFill>
                  <a:schemeClr val="tx1">
                    <a:tint val="75000"/>
                  </a:schemeClr>
                </a:solidFill>
              </a:defRPr>
            </a:lvl2pPr>
            <a:lvl3pPr marL="1205865" indent="0" algn="ctr">
              <a:buNone/>
              <a:defRPr>
                <a:solidFill>
                  <a:schemeClr val="tx1">
                    <a:tint val="75000"/>
                  </a:schemeClr>
                </a:solidFill>
              </a:defRPr>
            </a:lvl3pPr>
            <a:lvl4pPr marL="1807845" indent="0" algn="ctr">
              <a:buNone/>
              <a:defRPr>
                <a:solidFill>
                  <a:schemeClr val="tx1">
                    <a:tint val="75000"/>
                  </a:schemeClr>
                </a:solidFill>
              </a:defRPr>
            </a:lvl4pPr>
            <a:lvl5pPr marL="2411095" indent="0" algn="ctr">
              <a:buNone/>
              <a:defRPr>
                <a:solidFill>
                  <a:schemeClr val="tx1">
                    <a:tint val="75000"/>
                  </a:schemeClr>
                </a:solidFill>
              </a:defRPr>
            </a:lvl5pPr>
            <a:lvl6pPr marL="3013710" indent="0" algn="ctr">
              <a:buNone/>
              <a:defRPr>
                <a:solidFill>
                  <a:schemeClr val="tx1">
                    <a:tint val="75000"/>
                  </a:schemeClr>
                </a:solidFill>
              </a:defRPr>
            </a:lvl6pPr>
            <a:lvl7pPr marL="3616325" indent="0" algn="ctr">
              <a:buNone/>
              <a:defRPr>
                <a:solidFill>
                  <a:schemeClr val="tx1">
                    <a:tint val="75000"/>
                  </a:schemeClr>
                </a:solidFill>
              </a:defRPr>
            </a:lvl7pPr>
            <a:lvl8pPr marL="4219575" indent="0" algn="ctr">
              <a:buNone/>
              <a:defRPr>
                <a:solidFill>
                  <a:schemeClr val="tx1">
                    <a:tint val="75000"/>
                  </a:schemeClr>
                </a:solidFill>
              </a:defRPr>
            </a:lvl8pPr>
            <a:lvl9pPr marL="482219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2"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150"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0_自定义版式">
    <p:spTree>
      <p:nvGrpSpPr>
        <p:cNvPr id="1" name=""/>
        <p:cNvGrpSpPr/>
        <p:nvPr/>
      </p:nvGrpSpPr>
      <p:grpSpPr>
        <a:xfrm>
          <a:off x="0" y="0"/>
          <a:ext cx="0" cy="0"/>
          <a:chOff x="0" y="0"/>
          <a:chExt cx="0" cy="0"/>
        </a:xfrm>
      </p:grpSpPr>
      <p:pic>
        <p:nvPicPr>
          <p:cNvPr id="9" name="图片 8" descr="fda8fe5d17b41bbcf37ada481601f3a"/>
          <p:cNvPicPr>
            <a:picLocks noChangeAspect="1"/>
          </p:cNvPicPr>
          <p:nvPr userDrawn="1"/>
        </p:nvPicPr>
        <p:blipFill>
          <a:blip r:embed="rId2"/>
          <a:stretch>
            <a:fillRect/>
          </a:stretch>
        </p:blipFill>
        <p:spPr>
          <a:xfrm>
            <a:off x="10460141" y="277050"/>
            <a:ext cx="1587209" cy="489541"/>
          </a:xfrm>
          <a:prstGeom prst="rect">
            <a:avLst/>
          </a:prstGeom>
        </p:spPr>
      </p:pic>
      <p:grpSp>
        <p:nvGrpSpPr>
          <p:cNvPr id="10" name="组合 9"/>
          <p:cNvGrpSpPr/>
          <p:nvPr userDrawn="1"/>
        </p:nvGrpSpPr>
        <p:grpSpPr>
          <a:xfrm>
            <a:off x="-513715" y="327660"/>
            <a:ext cx="2004060"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7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0757" tIns="45378" rIns="90757" bIns="45378"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05" y="256604"/>
            <a:ext cx="10411698" cy="580108"/>
          </a:xfrm>
          <a:prstGeom prst="rect">
            <a:avLst/>
          </a:prstGeom>
        </p:spPr>
        <p:txBody>
          <a:bodyPr>
            <a:normAutofit/>
          </a:bodyPr>
          <a:lstStyle>
            <a:lvl1pPr marL="0" indent="0" algn="l">
              <a:buClr>
                <a:srgbClr val="404040"/>
              </a:buClr>
              <a:buFont typeface="Wingdings" panose="05000000000000000000" charset="0"/>
              <a:buNone/>
              <a:defRPr kumimoji="1" lang="zh-CN" altLang="en-US" sz="277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93475" y="5863591"/>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150"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目录">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19041"/>
          <a:stretch>
            <a:fillRect/>
          </a:stretch>
        </p:blipFill>
        <p:spPr bwMode="auto">
          <a:xfrm>
            <a:off x="2540" y="2540"/>
            <a:ext cx="10287635" cy="6853555"/>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p:cNvSpPr txBox="1"/>
          <p:nvPr userDrawn="1"/>
        </p:nvSpPr>
        <p:spPr>
          <a:xfrm>
            <a:off x="-362" y="164637"/>
            <a:ext cx="521970" cy="1322070"/>
          </a:xfrm>
          <a:prstGeom prst="rect">
            <a:avLst/>
          </a:prstGeom>
          <a:noFill/>
        </p:spPr>
        <p:txBody>
          <a:bodyPr vert="horz" wrap="none" rtlCol="0">
            <a:spAutoFit/>
          </a:bodyPr>
          <a:lstStyle/>
          <a:p>
            <a:r>
              <a:rPr lang="zh-CN" altLang="en-US" sz="2665" b="1" dirty="0">
                <a:solidFill>
                  <a:schemeClr val="bg1"/>
                </a:solidFill>
                <a:latin typeface="微软雅黑" panose="020B0503020204020204" pitchFamily="34" charset="-122"/>
                <a:ea typeface="微软雅黑" panose="020B0503020204020204" pitchFamily="34" charset="-122"/>
              </a:rPr>
              <a:t>目</a:t>
            </a:r>
            <a:endParaRPr lang="zh-CN" altLang="en-US" sz="2665" b="1" dirty="0">
              <a:solidFill>
                <a:schemeClr val="bg1"/>
              </a:solidFill>
              <a:latin typeface="微软雅黑" panose="020B0503020204020204" pitchFamily="34" charset="-122"/>
              <a:ea typeface="微软雅黑" panose="020B0503020204020204" pitchFamily="34" charset="-122"/>
            </a:endParaRPr>
          </a:p>
          <a:p>
            <a:r>
              <a:rPr lang="zh-CN" altLang="en-US" sz="2665" b="1" dirty="0">
                <a:solidFill>
                  <a:schemeClr val="bg1"/>
                </a:solidFill>
                <a:latin typeface="微软雅黑" panose="020B0503020204020204" pitchFamily="34" charset="-122"/>
                <a:ea typeface="微软雅黑" panose="020B0503020204020204" pitchFamily="34" charset="-122"/>
              </a:rPr>
              <a:t> </a:t>
            </a:r>
            <a:endParaRPr lang="en-US" altLang="zh-CN" sz="2665" b="1" dirty="0">
              <a:solidFill>
                <a:schemeClr val="bg1"/>
              </a:solidFill>
              <a:latin typeface="微软雅黑" panose="020B0503020204020204" pitchFamily="34" charset="-122"/>
              <a:ea typeface="微软雅黑" panose="020B0503020204020204" pitchFamily="34" charset="-122"/>
            </a:endParaRPr>
          </a:p>
          <a:p>
            <a:r>
              <a:rPr lang="zh-CN" altLang="en-US" sz="2665" b="1" dirty="0">
                <a:solidFill>
                  <a:schemeClr val="bg1"/>
                </a:solidFill>
                <a:latin typeface="微软雅黑" panose="020B0503020204020204" pitchFamily="34" charset="-122"/>
                <a:ea typeface="微软雅黑" panose="020B0503020204020204" pitchFamily="34" charset="-122"/>
              </a:rPr>
              <a:t>录</a:t>
            </a:r>
            <a:endParaRPr lang="zh-CN" altLang="en-US" sz="2665" b="1" dirty="0">
              <a:solidFill>
                <a:schemeClr val="bg1"/>
              </a:solidFill>
              <a:latin typeface="微软雅黑" panose="020B0503020204020204" pitchFamily="34" charset="-122"/>
              <a:ea typeface="微软雅黑" panose="020B0503020204020204" pitchFamily="34" charset="-122"/>
            </a:endParaRPr>
          </a:p>
        </p:txBody>
      </p:sp>
      <p:pic>
        <p:nvPicPr>
          <p:cNvPr id="6" name="图片 5"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1_自定义版式">
    <p:spTree>
      <p:nvGrpSpPr>
        <p:cNvPr id="1" name=""/>
        <p:cNvGrpSpPr/>
        <p:nvPr/>
      </p:nvGrpSpPr>
      <p:grpSpPr>
        <a:xfrm>
          <a:off x="0" y="0"/>
          <a:ext cx="0" cy="0"/>
          <a:chOff x="0" y="0"/>
          <a:chExt cx="0" cy="0"/>
        </a:xfrm>
      </p:grpSpPr>
      <p:pic>
        <p:nvPicPr>
          <p:cNvPr id="9" name="图片 8" descr="fda8fe5d17b41bbcf37ada481601f3a"/>
          <p:cNvPicPr>
            <a:picLocks noChangeAspect="1"/>
          </p:cNvPicPr>
          <p:nvPr userDrawn="1"/>
        </p:nvPicPr>
        <p:blipFill>
          <a:blip r:embed="rId2"/>
          <a:stretch>
            <a:fillRect/>
          </a:stretch>
        </p:blipFill>
        <p:spPr>
          <a:xfrm>
            <a:off x="10460141" y="277050"/>
            <a:ext cx="1587209" cy="489541"/>
          </a:xfrm>
          <a:prstGeom prst="rect">
            <a:avLst/>
          </a:prstGeom>
        </p:spPr>
      </p:pic>
      <p:grpSp>
        <p:nvGrpSpPr>
          <p:cNvPr id="10" name="组合 9"/>
          <p:cNvGrpSpPr/>
          <p:nvPr userDrawn="1"/>
        </p:nvGrpSpPr>
        <p:grpSpPr>
          <a:xfrm>
            <a:off x="-513715" y="327660"/>
            <a:ext cx="2004060"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7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0757" tIns="45378" rIns="90757" bIns="45378"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05" y="256604"/>
            <a:ext cx="10411698" cy="580108"/>
          </a:xfrm>
          <a:prstGeom prst="rect">
            <a:avLst/>
          </a:prstGeom>
        </p:spPr>
        <p:txBody>
          <a:bodyPr>
            <a:normAutofit/>
          </a:bodyPr>
          <a:lstStyle>
            <a:lvl1pPr marL="0" indent="0" algn="l">
              <a:buClr>
                <a:srgbClr val="404040"/>
              </a:buClr>
              <a:buFont typeface="Wingdings" panose="05000000000000000000" charset="0"/>
              <a:buNone/>
              <a:defRPr kumimoji="1" lang="zh-CN" altLang="en-US" sz="277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93475" y="5863591"/>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2_自定义版式">
    <p:spTree>
      <p:nvGrpSpPr>
        <p:cNvPr id="1" name=""/>
        <p:cNvGrpSpPr/>
        <p:nvPr/>
      </p:nvGrpSpPr>
      <p:grpSpPr>
        <a:xfrm>
          <a:off x="0" y="0"/>
          <a:ext cx="0" cy="0"/>
          <a:chOff x="0" y="0"/>
          <a:chExt cx="0" cy="0"/>
        </a:xfrm>
      </p:grpSpPr>
      <p:grpSp>
        <p:nvGrpSpPr>
          <p:cNvPr id="35" name="组合 34"/>
          <p:cNvGrpSpPr/>
          <p:nvPr userDrawn="1"/>
        </p:nvGrpSpPr>
        <p:grpSpPr>
          <a:xfrm>
            <a:off x="-280035" y="314960"/>
            <a:ext cx="1203960" cy="387350"/>
            <a:chOff x="-441" y="496"/>
            <a:chExt cx="1896" cy="610"/>
          </a:xfrm>
        </p:grpSpPr>
        <p:sp>
          <p:nvSpPr>
            <p:cNvPr id="36" name="2"/>
            <p:cNvSpPr/>
            <p:nvPr>
              <p:custDataLst>
                <p:tags r:id="rId2"/>
              </p:custDataLst>
            </p:nvPr>
          </p:nvSpPr>
          <p:spPr>
            <a:xfrm>
              <a:off x="-39" y="665"/>
              <a:ext cx="1495" cy="273"/>
            </a:xfrm>
            <a:prstGeom prst="parallelogram">
              <a:avLst>
                <a:gd name="adj" fmla="val 36348"/>
              </a:avLst>
            </a:prstGeom>
            <a:gradFill flip="none" rotWithShape="1">
              <a:gsLst>
                <a:gs pos="39000">
                  <a:schemeClr val="bg2"/>
                </a:gs>
                <a:gs pos="95000">
                  <a:srgbClr val="FF6600">
                    <a:alpha val="92000"/>
                  </a:srgbClr>
                </a:gs>
                <a:gs pos="78000">
                  <a:srgbClr val="FFCE3D"/>
                </a:gs>
              </a:gsLst>
              <a:lin ang="1938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7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37" name="组合 36"/>
            <p:cNvGrpSpPr/>
            <p:nvPr/>
          </p:nvGrpSpPr>
          <p:grpSpPr>
            <a:xfrm>
              <a:off x="-441" y="496"/>
              <a:ext cx="1683" cy="611"/>
              <a:chOff x="-487" y="542"/>
              <a:chExt cx="1412" cy="611"/>
            </a:xfrm>
          </p:grpSpPr>
          <p:sp>
            <p:nvSpPr>
              <p:cNvPr id="38"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39" name="组合 38"/>
              <p:cNvGrpSpPr/>
              <p:nvPr/>
            </p:nvGrpSpPr>
            <p:grpSpPr>
              <a:xfrm>
                <a:off x="-329" y="880"/>
                <a:ext cx="1254" cy="273"/>
                <a:chOff x="-329" y="880"/>
                <a:chExt cx="1254" cy="273"/>
              </a:xfrm>
            </p:grpSpPr>
            <p:sp>
              <p:nvSpPr>
                <p:cNvPr id="40"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41" name="任意多边形: 形状 26"/>
                <p:cNvSpPr/>
                <p:nvPr>
                  <p:custDataLst>
                    <p:tags r:id="rId5"/>
                  </p:custDataLst>
                </p:nvPr>
              </p:nvSpPr>
              <p:spPr>
                <a:xfrm>
                  <a:off x="789" y="880"/>
                  <a:ext cx="136"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0757" tIns="45378" rIns="90757" bIns="45378"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grpSp>
      <p:pic>
        <p:nvPicPr>
          <p:cNvPr id="44" name="图片 43" descr="fda8fe5d17b41bbcf37ada481601f3a"/>
          <p:cNvPicPr>
            <a:picLocks noChangeAspect="1"/>
          </p:cNvPicPr>
          <p:nvPr userDrawn="1"/>
        </p:nvPicPr>
        <p:blipFill>
          <a:blip r:embed="rId6"/>
          <a:stretch>
            <a:fillRect/>
          </a:stretch>
        </p:blipFill>
        <p:spPr>
          <a:xfrm>
            <a:off x="10460141" y="277050"/>
            <a:ext cx="1587209" cy="489541"/>
          </a:xfrm>
          <a:prstGeom prst="rect">
            <a:avLst/>
          </a:prstGeom>
        </p:spPr>
      </p:pic>
      <p:sp>
        <p:nvSpPr>
          <p:cNvPr id="46" name="标题 1"/>
          <p:cNvSpPr>
            <a:spLocks noGrp="1"/>
          </p:cNvSpPr>
          <p:nvPr>
            <p:ph type="title"/>
          </p:nvPr>
        </p:nvSpPr>
        <p:spPr>
          <a:xfrm>
            <a:off x="983433" y="260648"/>
            <a:ext cx="10411698" cy="580108"/>
          </a:xfrm>
          <a:prstGeom prst="rect">
            <a:avLst/>
          </a:prstGeom>
        </p:spPr>
        <p:txBody>
          <a:bodyPr>
            <a:normAutofit/>
          </a:bodyPr>
          <a:lstStyle>
            <a:lvl1pPr algn="l">
              <a:defRPr kumimoji="1" lang="zh-CN" altLang="en-US" sz="277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150"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3_自定义版式">
    <p:spTree>
      <p:nvGrpSpPr>
        <p:cNvPr id="1" name=""/>
        <p:cNvGrpSpPr/>
        <p:nvPr/>
      </p:nvGrpSpPr>
      <p:grpSpPr>
        <a:xfrm>
          <a:off x="0" y="0"/>
          <a:ext cx="0" cy="0"/>
          <a:chOff x="0" y="0"/>
          <a:chExt cx="0" cy="0"/>
        </a:xfrm>
      </p:grpSpPr>
      <p:grpSp>
        <p:nvGrpSpPr>
          <p:cNvPr id="8" name="组合 7"/>
          <p:cNvGrpSpPr/>
          <p:nvPr userDrawn="1"/>
        </p:nvGrpSpPr>
        <p:grpSpPr>
          <a:xfrm>
            <a:off x="-127076" y="435636"/>
            <a:ext cx="931162" cy="254638"/>
            <a:chOff x="-499" y="614"/>
            <a:chExt cx="1452" cy="473"/>
          </a:xfrm>
        </p:grpSpPr>
        <p:sp>
          <p:nvSpPr>
            <p:cNvPr id="9" name="2"/>
            <p:cNvSpPr/>
            <p:nvPr>
              <p:custDataLst>
                <p:tags r:id="rId2"/>
              </p:custDataLst>
            </p:nvPr>
          </p:nvSpPr>
          <p:spPr>
            <a:xfrm>
              <a:off x="-499" y="614"/>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0" name="1"/>
            <p:cNvSpPr/>
            <p:nvPr>
              <p:custDataLst>
                <p:tags r:id="rId3"/>
              </p:custDataLst>
            </p:nvPr>
          </p:nvSpPr>
          <p:spPr>
            <a:xfrm>
              <a:off x="-301" y="814"/>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pic>
        <p:nvPicPr>
          <p:cNvPr id="12" name="图片 11" descr="fda8fe5d17b41bbcf37ada481601f3a"/>
          <p:cNvPicPr>
            <a:picLocks noChangeAspect="1"/>
          </p:cNvPicPr>
          <p:nvPr userDrawn="1"/>
        </p:nvPicPr>
        <p:blipFill>
          <a:blip r:embed="rId4"/>
          <a:stretch>
            <a:fillRect/>
          </a:stretch>
        </p:blipFill>
        <p:spPr>
          <a:xfrm>
            <a:off x="10460141" y="277050"/>
            <a:ext cx="1587209" cy="489541"/>
          </a:xfrm>
          <a:prstGeom prst="rect">
            <a:avLst/>
          </a:prstGeom>
        </p:spPr>
      </p:pic>
      <p:sp>
        <p:nvSpPr>
          <p:cNvPr id="15" name="标题 1"/>
          <p:cNvSpPr>
            <a:spLocks noGrp="1"/>
          </p:cNvSpPr>
          <p:nvPr>
            <p:ph type="title"/>
          </p:nvPr>
        </p:nvSpPr>
        <p:spPr>
          <a:xfrm>
            <a:off x="983433" y="260648"/>
            <a:ext cx="10411698" cy="580108"/>
          </a:xfrm>
          <a:prstGeom prst="rect">
            <a:avLst/>
          </a:prstGeom>
        </p:spPr>
        <p:txBody>
          <a:bodyPr>
            <a:normAutofit/>
          </a:bodyPr>
          <a:lstStyle>
            <a:lvl1pPr algn="l">
              <a:defRPr kumimoji="1" lang="zh-CN" altLang="en-US" sz="237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150"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4_自定义版式">
    <p:spTree>
      <p:nvGrpSpPr>
        <p:cNvPr id="1" name=""/>
        <p:cNvGrpSpPr/>
        <p:nvPr/>
      </p:nvGrpSpPr>
      <p:grpSpPr>
        <a:xfrm>
          <a:off x="0" y="0"/>
          <a:ext cx="0" cy="0"/>
          <a:chOff x="0" y="0"/>
          <a:chExt cx="0" cy="0"/>
        </a:xfrm>
      </p:grpSpPr>
      <p:pic>
        <p:nvPicPr>
          <p:cNvPr id="21" name="图片 20" descr="fda8fe5d17b41bbcf37ada481601f3a"/>
          <p:cNvPicPr>
            <a:picLocks noChangeAspect="1"/>
          </p:cNvPicPr>
          <p:nvPr userDrawn="1"/>
        </p:nvPicPr>
        <p:blipFill>
          <a:blip r:embed="rId2"/>
          <a:stretch>
            <a:fillRect/>
          </a:stretch>
        </p:blipFill>
        <p:spPr>
          <a:xfrm>
            <a:off x="10460141" y="277050"/>
            <a:ext cx="1587209" cy="489541"/>
          </a:xfrm>
          <a:prstGeom prst="rect">
            <a:avLst/>
          </a:prstGeom>
        </p:spPr>
      </p:pic>
      <p:sp>
        <p:nvSpPr>
          <p:cNvPr id="34"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150"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1_封面">
    <p:spTree>
      <p:nvGrpSpPr>
        <p:cNvPr id="1" name=""/>
        <p:cNvGrpSpPr/>
        <p:nvPr/>
      </p:nvGrpSpPr>
      <p:grpSpPr>
        <a:xfrm>
          <a:off x="0" y="0"/>
          <a:ext cx="0" cy="0"/>
          <a:chOff x="0" y="0"/>
          <a:chExt cx="0" cy="0"/>
        </a:xfrm>
      </p:grpSpPr>
      <p:grpSp>
        <p:nvGrpSpPr>
          <p:cNvPr id="6" name="组合 5"/>
          <p:cNvGrpSpPr/>
          <p:nvPr userDrawn="1"/>
        </p:nvGrpSpPr>
        <p:grpSpPr>
          <a:xfrm>
            <a:off x="-280035" y="314960"/>
            <a:ext cx="1203960" cy="387350"/>
            <a:chOff x="-441" y="496"/>
            <a:chExt cx="1896" cy="610"/>
          </a:xfrm>
        </p:grpSpPr>
        <p:sp>
          <p:nvSpPr>
            <p:cNvPr id="7" name="2"/>
            <p:cNvSpPr/>
            <p:nvPr>
              <p:custDataLst>
                <p:tags r:id="rId2"/>
              </p:custDataLst>
            </p:nvPr>
          </p:nvSpPr>
          <p:spPr>
            <a:xfrm>
              <a:off x="-39" y="665"/>
              <a:ext cx="1495" cy="273"/>
            </a:xfrm>
            <a:prstGeom prst="parallelogram">
              <a:avLst>
                <a:gd name="adj" fmla="val 36348"/>
              </a:avLst>
            </a:prstGeom>
            <a:gradFill flip="none" rotWithShape="1">
              <a:gsLst>
                <a:gs pos="39000">
                  <a:schemeClr val="bg2"/>
                </a:gs>
                <a:gs pos="95000">
                  <a:srgbClr val="FF6600">
                    <a:alpha val="92000"/>
                  </a:srgbClr>
                </a:gs>
                <a:gs pos="78000">
                  <a:srgbClr val="FFCE3D"/>
                </a:gs>
              </a:gsLst>
              <a:lin ang="1938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7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26" name="组合 25"/>
            <p:cNvGrpSpPr/>
            <p:nvPr/>
          </p:nvGrpSpPr>
          <p:grpSpPr>
            <a:xfrm>
              <a:off x="-441" y="496"/>
              <a:ext cx="1683" cy="611"/>
              <a:chOff x="-487" y="542"/>
              <a:chExt cx="1412" cy="611"/>
            </a:xfrm>
          </p:grpSpPr>
          <p:sp>
            <p:nvSpPr>
              <p:cNvPr id="90"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27" name="组合 26"/>
              <p:cNvGrpSpPr/>
              <p:nvPr/>
            </p:nvGrpSpPr>
            <p:grpSpPr>
              <a:xfrm>
                <a:off x="-329" y="880"/>
                <a:ext cx="1254" cy="273"/>
                <a:chOff x="-329" y="880"/>
                <a:chExt cx="1254" cy="273"/>
              </a:xfrm>
            </p:grpSpPr>
            <p:sp>
              <p:nvSpPr>
                <p:cNvPr id="28"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30" name="任意多边形: 形状 26"/>
                <p:cNvSpPr/>
                <p:nvPr>
                  <p:custDataLst>
                    <p:tags r:id="rId5"/>
                  </p:custDataLst>
                </p:nvPr>
              </p:nvSpPr>
              <p:spPr>
                <a:xfrm>
                  <a:off x="789" y="880"/>
                  <a:ext cx="136"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0757" tIns="45378" rIns="90757" bIns="45378"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grpSp>
      <p:pic>
        <p:nvPicPr>
          <p:cNvPr id="12" name="图片 11" descr="fda8fe5d17b41bbcf37ada481601f3a"/>
          <p:cNvPicPr>
            <a:picLocks noChangeAspect="1"/>
          </p:cNvPicPr>
          <p:nvPr userDrawn="1"/>
        </p:nvPicPr>
        <p:blipFill>
          <a:blip r:embed="rId6"/>
          <a:stretch>
            <a:fillRect/>
          </a:stretch>
        </p:blipFill>
        <p:spPr>
          <a:xfrm>
            <a:off x="10460141" y="244030"/>
            <a:ext cx="1587209" cy="489541"/>
          </a:xfrm>
          <a:prstGeom prst="rect">
            <a:avLst/>
          </a:prstGeom>
        </p:spPr>
      </p:pic>
      <p:sp>
        <p:nvSpPr>
          <p:cNvPr id="23" name="标题 22"/>
          <p:cNvSpPr txBox="1">
            <a:spLocks noGrp="1"/>
          </p:cNvSpPr>
          <p:nvPr>
            <p:ph type="title"/>
          </p:nvPr>
        </p:nvSpPr>
        <p:spPr>
          <a:xfrm>
            <a:off x="1181100" y="254000"/>
            <a:ext cx="9829800" cy="510540"/>
          </a:xfrm>
          <a:prstGeom prst="rect">
            <a:avLst/>
          </a:prstGeom>
        </p:spPr>
        <p:txBody>
          <a:bodyPr>
            <a:noAutofit/>
          </a:bodyPr>
          <a:lstStyle>
            <a:lvl1pPr marL="0" marR="0" algn="l" defTabSz="911225" rtl="0" eaLnBrk="1" fontAlgn="auto" latinLnBrk="0" hangingPunct="1">
              <a:lnSpc>
                <a:spcPct val="100000"/>
              </a:lnSpc>
              <a:spcBef>
                <a:spcPct val="0"/>
              </a:spcBef>
              <a:buClrTx/>
              <a:buSzTx/>
              <a:buFontTx/>
              <a:buNone/>
              <a:defRPr kumimoji="1" lang="zh-CN" altLang="en-US" sz="2770" b="1" i="0" u="none" strike="noStrike" kern="1200" cap="none" spc="0" normalizeH="0" baseline="0" noProof="1" dirty="0">
                <a:solidFill>
                  <a:srgbClr val="2979FF"/>
                </a:solidFill>
                <a:uFillTx/>
                <a:latin typeface="微软雅黑" panose="020B0503020204020204" pitchFamily="34" charset="-122"/>
                <a:ea typeface="微软雅黑" panose="020B0503020204020204" pitchFamily="34" charset="-122"/>
                <a:cs typeface="+mn-cs"/>
              </a:defRPr>
            </a:lvl1pPr>
          </a:lstStyle>
          <a:p>
            <a:pPr lvl="0"/>
            <a:r>
              <a:rPr dirty="0">
                <a:sym typeface="+mn-ea"/>
              </a:rPr>
              <a:t>单击此处编辑母版标题样式</a:t>
            </a:r>
            <a:endParaRPr dirty="0">
              <a:sym typeface="+mn-ea"/>
            </a:endParaRPr>
          </a:p>
        </p:txBody>
      </p:sp>
      <p:sp>
        <p:nvSpPr>
          <p:cNvPr id="34"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2"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_小标题">
    <p:spTree>
      <p:nvGrpSpPr>
        <p:cNvPr id="1" name=""/>
        <p:cNvGrpSpPr/>
        <p:nvPr/>
      </p:nvGrpSpPr>
      <p:grpSpPr>
        <a:xfrm>
          <a:off x="0" y="0"/>
          <a:ext cx="0" cy="0"/>
          <a:chOff x="0" y="0"/>
          <a:chExt cx="0" cy="0"/>
        </a:xfrm>
      </p:grpSpPr>
      <p:grpSp>
        <p:nvGrpSpPr>
          <p:cNvPr id="3" name="组合 2"/>
          <p:cNvGrpSpPr/>
          <p:nvPr userDrawn="1"/>
        </p:nvGrpSpPr>
        <p:grpSpPr>
          <a:xfrm>
            <a:off x="-280035" y="314960"/>
            <a:ext cx="1203960" cy="387350"/>
            <a:chOff x="-441" y="496"/>
            <a:chExt cx="1896" cy="610"/>
          </a:xfrm>
        </p:grpSpPr>
        <p:sp>
          <p:nvSpPr>
            <p:cNvPr id="5" name="2"/>
            <p:cNvSpPr/>
            <p:nvPr>
              <p:custDataLst>
                <p:tags r:id="rId2"/>
              </p:custDataLst>
            </p:nvPr>
          </p:nvSpPr>
          <p:spPr>
            <a:xfrm>
              <a:off x="-39" y="665"/>
              <a:ext cx="1495" cy="273"/>
            </a:xfrm>
            <a:prstGeom prst="parallelogram">
              <a:avLst>
                <a:gd name="adj" fmla="val 36348"/>
              </a:avLst>
            </a:prstGeom>
            <a:gradFill flip="none" rotWithShape="1">
              <a:gsLst>
                <a:gs pos="39000">
                  <a:schemeClr val="bg2"/>
                </a:gs>
                <a:gs pos="95000">
                  <a:srgbClr val="FF6600">
                    <a:alpha val="92000"/>
                  </a:srgbClr>
                </a:gs>
                <a:gs pos="78000">
                  <a:srgbClr val="FFCE3D"/>
                </a:gs>
              </a:gsLst>
              <a:lin ang="1938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7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26" name="组合 25"/>
            <p:cNvGrpSpPr/>
            <p:nvPr/>
          </p:nvGrpSpPr>
          <p:grpSpPr>
            <a:xfrm>
              <a:off x="-441" y="496"/>
              <a:ext cx="1683" cy="611"/>
              <a:chOff x="-487" y="542"/>
              <a:chExt cx="1412" cy="611"/>
            </a:xfrm>
          </p:grpSpPr>
          <p:sp>
            <p:nvSpPr>
              <p:cNvPr id="90"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27" name="组合 26"/>
              <p:cNvGrpSpPr/>
              <p:nvPr/>
            </p:nvGrpSpPr>
            <p:grpSpPr>
              <a:xfrm>
                <a:off x="-329" y="880"/>
                <a:ext cx="1254" cy="273"/>
                <a:chOff x="-329" y="880"/>
                <a:chExt cx="1254" cy="273"/>
              </a:xfrm>
            </p:grpSpPr>
            <p:sp>
              <p:nvSpPr>
                <p:cNvPr id="28"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30" name="任意多边形: 形状 26"/>
                <p:cNvSpPr/>
                <p:nvPr>
                  <p:custDataLst>
                    <p:tags r:id="rId5"/>
                  </p:custDataLst>
                </p:nvPr>
              </p:nvSpPr>
              <p:spPr>
                <a:xfrm>
                  <a:off x="789" y="880"/>
                  <a:ext cx="136"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0757" tIns="45378" rIns="90757" bIns="45378"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grpSp>
      <p:pic>
        <p:nvPicPr>
          <p:cNvPr id="12" name="图片 11" descr="fda8fe5d17b41bbcf37ada481601f3a"/>
          <p:cNvPicPr>
            <a:picLocks noChangeAspect="1"/>
          </p:cNvPicPr>
          <p:nvPr userDrawn="1"/>
        </p:nvPicPr>
        <p:blipFill>
          <a:blip r:embed="rId6"/>
          <a:stretch>
            <a:fillRect/>
          </a:stretch>
        </p:blipFill>
        <p:spPr>
          <a:xfrm>
            <a:off x="10460141" y="244030"/>
            <a:ext cx="1587209" cy="489541"/>
          </a:xfrm>
          <a:prstGeom prst="rect">
            <a:avLst/>
          </a:prstGeom>
        </p:spPr>
      </p:pic>
      <p:sp>
        <p:nvSpPr>
          <p:cNvPr id="23" name="标题 22"/>
          <p:cNvSpPr txBox="1">
            <a:spLocks noGrp="1"/>
          </p:cNvSpPr>
          <p:nvPr>
            <p:ph type="title"/>
          </p:nvPr>
        </p:nvSpPr>
        <p:spPr>
          <a:xfrm>
            <a:off x="1181100" y="254000"/>
            <a:ext cx="9829800" cy="510540"/>
          </a:xfrm>
          <a:prstGeom prst="rect">
            <a:avLst/>
          </a:prstGeom>
        </p:spPr>
        <p:txBody>
          <a:bodyPr>
            <a:noAutofit/>
          </a:bodyPr>
          <a:lstStyle>
            <a:lvl1pPr marL="0" marR="0" algn="l" defTabSz="911225" rtl="0" eaLnBrk="1" fontAlgn="auto" latinLnBrk="0" hangingPunct="1">
              <a:lnSpc>
                <a:spcPct val="100000"/>
              </a:lnSpc>
              <a:spcBef>
                <a:spcPct val="0"/>
              </a:spcBef>
              <a:buClrTx/>
              <a:buSzTx/>
              <a:buFontTx/>
              <a:buNone/>
              <a:defRPr kumimoji="1" lang="zh-CN" altLang="en-US" sz="2770" b="1" i="0" u="none" strike="noStrike" kern="1200" cap="none" spc="0" normalizeH="0" baseline="0" noProof="1" dirty="0">
                <a:solidFill>
                  <a:srgbClr val="2979FF"/>
                </a:solidFill>
                <a:uFillTx/>
                <a:latin typeface="微软雅黑" panose="020B0503020204020204" pitchFamily="34" charset="-122"/>
                <a:ea typeface="微软雅黑" panose="020B0503020204020204" pitchFamily="34" charset="-122"/>
                <a:cs typeface="+mn-cs"/>
              </a:defRPr>
            </a:lvl1pPr>
          </a:lstStyle>
          <a:p>
            <a:pPr lvl="0"/>
            <a:r>
              <a:rPr dirty="0">
                <a:sym typeface="+mn-ea"/>
              </a:rPr>
              <a:t>单击此处编辑母版标题样式</a:t>
            </a:r>
            <a:endParaRPr dirty="0">
              <a:sym typeface="+mn-ea"/>
            </a:endParaRPr>
          </a:p>
        </p:txBody>
      </p:sp>
      <p:sp>
        <p:nvSpPr>
          <p:cNvPr id="2"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4"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_纯白">
    <p:spTree>
      <p:nvGrpSpPr>
        <p:cNvPr id="1" name=""/>
        <p:cNvGrpSpPr/>
        <p:nvPr/>
      </p:nvGrpSpPr>
      <p:grpSpPr>
        <a:xfrm>
          <a:off x="0" y="0"/>
          <a:ext cx="0" cy="0"/>
          <a:chOff x="0" y="0"/>
          <a:chExt cx="0" cy="0"/>
        </a:xfrm>
      </p:grpSpPr>
      <p:sp>
        <p:nvSpPr>
          <p:cNvPr id="2" name="标题 1"/>
          <p:cNvSpPr txBox="1"/>
          <p:nvPr userDrawn="1"/>
        </p:nvSpPr>
        <p:spPr>
          <a:xfrm>
            <a:off x="689044" y="164891"/>
            <a:ext cx="9842644" cy="432946"/>
          </a:xfrm>
          <a:prstGeom prst="rect">
            <a:avLst/>
          </a:prstGeom>
        </p:spPr>
        <p:txBody>
          <a:bodyPr/>
          <a:lstStyle>
            <a:lvl1pPr marL="0" algn="l" defTabSz="914400" rtl="0" eaLnBrk="1" fontAlgn="auto" latinLnBrk="0" hangingPunct="1">
              <a:lnSpc>
                <a:spcPct val="100000"/>
              </a:lnSpc>
              <a:spcBef>
                <a:spcPct val="0"/>
              </a:spcBef>
              <a:buNone/>
              <a:defRPr lang="zh-CN" altLang="en-US" sz="2800" b="1" u="none" strike="noStrike" kern="1200" cap="none" spc="0" normalizeH="0" baseline="0" dirty="0">
                <a:solidFill>
                  <a:schemeClr val="bg1"/>
                </a:solidFill>
                <a:uFillTx/>
                <a:latin typeface="微软雅黑" panose="020B0503020204020204" pitchFamily="34" charset="-122"/>
                <a:ea typeface="微软雅黑" panose="020B0503020204020204" pitchFamily="34" charset="-122"/>
                <a:cs typeface="+mn-cs"/>
              </a:defRPr>
            </a:lvl1pPr>
          </a:lstStyle>
          <a:p>
            <a:pPr>
              <a:defRPr/>
            </a:pPr>
            <a:endParaRPr kumimoji="1" lang="zh-CN" altLang="en-US" sz="2470" dirty="0">
              <a:solidFill>
                <a:srgbClr val="2979FF"/>
              </a:solidFill>
            </a:endParaRPr>
          </a:p>
        </p:txBody>
      </p:sp>
      <p:grpSp>
        <p:nvGrpSpPr>
          <p:cNvPr id="26" name="组合 25"/>
          <p:cNvGrpSpPr/>
          <p:nvPr userDrawn="1"/>
        </p:nvGrpSpPr>
        <p:grpSpPr>
          <a:xfrm>
            <a:off x="-127076" y="435636"/>
            <a:ext cx="931162" cy="254638"/>
            <a:chOff x="-499" y="614"/>
            <a:chExt cx="1452" cy="473"/>
          </a:xfrm>
        </p:grpSpPr>
        <p:sp>
          <p:nvSpPr>
            <p:cNvPr id="90" name="2"/>
            <p:cNvSpPr/>
            <p:nvPr>
              <p:custDataLst>
                <p:tags r:id="rId2"/>
              </p:custDataLst>
            </p:nvPr>
          </p:nvSpPr>
          <p:spPr>
            <a:xfrm>
              <a:off x="-499" y="614"/>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28" name="1"/>
            <p:cNvSpPr/>
            <p:nvPr>
              <p:custDataLst>
                <p:tags r:id="rId3"/>
              </p:custDataLst>
            </p:nvPr>
          </p:nvSpPr>
          <p:spPr>
            <a:xfrm>
              <a:off x="-301" y="814"/>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34"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150"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pic>
        <p:nvPicPr>
          <p:cNvPr id="12" name="图片 11" descr="fda8fe5d17b41bbcf37ada481601f3a"/>
          <p:cNvPicPr>
            <a:picLocks noChangeAspect="1"/>
          </p:cNvPicPr>
          <p:nvPr userDrawn="1"/>
        </p:nvPicPr>
        <p:blipFill>
          <a:blip r:embed="rId4"/>
          <a:stretch>
            <a:fillRect/>
          </a:stretch>
        </p:blipFill>
        <p:spPr>
          <a:xfrm>
            <a:off x="10491257" y="286575"/>
            <a:ext cx="1587209" cy="489541"/>
          </a:xfrm>
          <a:prstGeom prst="rect">
            <a:avLst/>
          </a:prstGeom>
        </p:spPr>
      </p:pic>
      <p:sp>
        <p:nvSpPr>
          <p:cNvPr id="23" name="标题 22"/>
          <p:cNvSpPr txBox="1">
            <a:spLocks noGrp="1"/>
          </p:cNvSpPr>
          <p:nvPr>
            <p:ph type="title"/>
          </p:nvPr>
        </p:nvSpPr>
        <p:spPr>
          <a:xfrm>
            <a:off x="929005" y="306070"/>
            <a:ext cx="9829800" cy="510540"/>
          </a:xfrm>
          <a:prstGeom prst="rect">
            <a:avLst/>
          </a:prstGeom>
        </p:spPr>
        <p:txBody>
          <a:bodyPr>
            <a:noAutofit/>
          </a:bodyPr>
          <a:lstStyle>
            <a:lvl1pPr marL="0" marR="0" algn="l" defTabSz="911225" rtl="0" eaLnBrk="1" fontAlgn="auto" latinLnBrk="0" hangingPunct="1">
              <a:lnSpc>
                <a:spcPct val="100000"/>
              </a:lnSpc>
              <a:spcBef>
                <a:spcPct val="0"/>
              </a:spcBef>
              <a:buClrTx/>
              <a:buSzTx/>
              <a:buFontTx/>
              <a:buNone/>
              <a:defRPr kumimoji="1" lang="zh-CN" altLang="en-US" sz="2370" b="1" i="0" u="none" strike="noStrike" kern="1200" cap="none" spc="0" normalizeH="0" baseline="0" noProof="1" dirty="0">
                <a:solidFill>
                  <a:srgbClr val="2979FF"/>
                </a:solidFill>
                <a:uFillTx/>
                <a:latin typeface="微软雅黑" panose="020B0503020204020204" pitchFamily="34" charset="-122"/>
                <a:ea typeface="微软雅黑" panose="020B0503020204020204" pitchFamily="34" charset="-122"/>
                <a:cs typeface="+mn-cs"/>
              </a:defRPr>
            </a:lvl1pPr>
          </a:lstStyle>
          <a:p>
            <a:pPr lvl="0"/>
            <a:r>
              <a:rPr dirty="0">
                <a:sym typeface="+mn-ea"/>
              </a:rPr>
              <a:t>单击此处编辑母版标题样式</a:t>
            </a:r>
            <a:endParaRPr dirty="0">
              <a:sym typeface="+mn-ea"/>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标题 1"/>
          <p:cNvSpPr txBox="1"/>
          <p:nvPr userDrawn="1"/>
        </p:nvSpPr>
        <p:spPr>
          <a:xfrm>
            <a:off x="689044" y="164891"/>
            <a:ext cx="9842644" cy="432946"/>
          </a:xfrm>
          <a:prstGeom prst="rect">
            <a:avLst/>
          </a:prstGeom>
        </p:spPr>
        <p:txBody>
          <a:bodyPr/>
          <a:lstStyle>
            <a:lvl1pPr marL="0" algn="l" defTabSz="914400" rtl="0" eaLnBrk="1" fontAlgn="auto" latinLnBrk="0" hangingPunct="1">
              <a:lnSpc>
                <a:spcPct val="100000"/>
              </a:lnSpc>
              <a:spcBef>
                <a:spcPct val="0"/>
              </a:spcBef>
              <a:buNone/>
              <a:defRPr lang="zh-CN" altLang="en-US" sz="2800" b="1" u="none" strike="noStrike" kern="1200" cap="none" spc="0" normalizeH="0" baseline="0" dirty="0">
                <a:solidFill>
                  <a:schemeClr val="bg1"/>
                </a:solidFill>
                <a:uFillTx/>
                <a:latin typeface="微软雅黑" panose="020B0503020204020204" pitchFamily="34" charset="-122"/>
                <a:ea typeface="微软雅黑" panose="020B0503020204020204" pitchFamily="34" charset="-122"/>
                <a:cs typeface="+mn-cs"/>
              </a:defRPr>
            </a:lvl1pPr>
          </a:lstStyle>
          <a:p>
            <a:pPr>
              <a:defRPr/>
            </a:pPr>
            <a:endParaRPr kumimoji="1" lang="zh-CN" altLang="en-US" sz="2470" dirty="0">
              <a:solidFill>
                <a:srgbClr val="2979FF"/>
              </a:solidFill>
            </a:endParaRPr>
          </a:p>
        </p:txBody>
      </p:sp>
      <p:grpSp>
        <p:nvGrpSpPr>
          <p:cNvPr id="26" name="组合 25"/>
          <p:cNvGrpSpPr/>
          <p:nvPr userDrawn="1"/>
        </p:nvGrpSpPr>
        <p:grpSpPr>
          <a:xfrm>
            <a:off x="-127076" y="435636"/>
            <a:ext cx="931162" cy="254638"/>
            <a:chOff x="-499" y="614"/>
            <a:chExt cx="1452" cy="473"/>
          </a:xfrm>
        </p:grpSpPr>
        <p:sp>
          <p:nvSpPr>
            <p:cNvPr id="90" name="2"/>
            <p:cNvSpPr/>
            <p:nvPr>
              <p:custDataLst>
                <p:tags r:id="rId2"/>
              </p:custDataLst>
            </p:nvPr>
          </p:nvSpPr>
          <p:spPr>
            <a:xfrm>
              <a:off x="-499" y="614"/>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28" name="1"/>
            <p:cNvSpPr/>
            <p:nvPr>
              <p:custDataLst>
                <p:tags r:id="rId3"/>
              </p:custDataLst>
            </p:nvPr>
          </p:nvSpPr>
          <p:spPr>
            <a:xfrm>
              <a:off x="-301" y="814"/>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pic>
        <p:nvPicPr>
          <p:cNvPr id="4" name="图片 3" descr="fda8fe5d17b41bbcf37ada481601f3a"/>
          <p:cNvPicPr>
            <a:picLocks noChangeAspect="1"/>
          </p:cNvPicPr>
          <p:nvPr userDrawn="1"/>
        </p:nvPicPr>
        <p:blipFill>
          <a:blip r:embed="rId4"/>
          <a:stretch>
            <a:fillRect/>
          </a:stretch>
        </p:blipFill>
        <p:spPr>
          <a:xfrm>
            <a:off x="10491257" y="286575"/>
            <a:ext cx="1587209" cy="489541"/>
          </a:xfrm>
          <a:prstGeom prst="rect">
            <a:avLst/>
          </a:prstGeom>
        </p:spPr>
      </p:pic>
      <p:sp>
        <p:nvSpPr>
          <p:cNvPr id="23" name="标题 22"/>
          <p:cNvSpPr txBox="1">
            <a:spLocks noGrp="1"/>
          </p:cNvSpPr>
          <p:nvPr>
            <p:ph type="title"/>
          </p:nvPr>
        </p:nvSpPr>
        <p:spPr>
          <a:xfrm>
            <a:off x="929005" y="306070"/>
            <a:ext cx="9829800" cy="510540"/>
          </a:xfrm>
          <a:prstGeom prst="rect">
            <a:avLst/>
          </a:prstGeom>
        </p:spPr>
        <p:txBody>
          <a:bodyPr>
            <a:noAutofit/>
          </a:bodyPr>
          <a:lstStyle>
            <a:lvl1pPr marL="0" marR="0" algn="l" defTabSz="911225" rtl="0" eaLnBrk="1" fontAlgn="auto" latinLnBrk="0" hangingPunct="1">
              <a:lnSpc>
                <a:spcPct val="100000"/>
              </a:lnSpc>
              <a:spcBef>
                <a:spcPct val="0"/>
              </a:spcBef>
              <a:buClrTx/>
              <a:buSzTx/>
              <a:buFontTx/>
              <a:buNone/>
              <a:defRPr kumimoji="1" lang="zh-CN" altLang="en-US" sz="2370" b="1" i="0" u="none" strike="noStrike" kern="1200" cap="none" spc="0" normalizeH="0" baseline="0" noProof="1" dirty="0">
                <a:solidFill>
                  <a:srgbClr val="2979FF"/>
                </a:solidFill>
                <a:uFillTx/>
                <a:latin typeface="微软雅黑" panose="020B0503020204020204" pitchFamily="34" charset="-122"/>
                <a:ea typeface="微软雅黑" panose="020B0503020204020204" pitchFamily="34" charset="-122"/>
                <a:cs typeface="+mn-cs"/>
              </a:defRPr>
            </a:lvl1pPr>
          </a:lstStyle>
          <a:p>
            <a:pPr lvl="0"/>
            <a:r>
              <a:rPr dirty="0">
                <a:sym typeface="+mn-ea"/>
              </a:rPr>
              <a:t>单击此处编辑母版标题样式</a:t>
            </a:r>
            <a:endParaRPr dirty="0">
              <a:sym typeface="+mn-ea"/>
            </a:endParaRPr>
          </a:p>
        </p:txBody>
      </p:sp>
      <p:sp>
        <p:nvSpPr>
          <p:cNvPr id="34"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2"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1" y="1555200"/>
            <a:ext cx="5233077" cy="4608000"/>
          </a:xfrm>
          <a:prstGeom prst="rect">
            <a:avLst/>
          </a:prstGeom>
        </p:spPr>
        <p:txBody>
          <a:bodyPr vert="horz" lIns="90000" tIns="46800" rIns="90000" bIns="46800" rtlCol="0">
            <a:normAutofit/>
          </a:bodyPr>
          <a:lstStyle>
            <a:lvl1pPr>
              <a:buNone/>
              <a:defRPr sz="1585"/>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a:prstGeom prst="rect">
            <a:avLst/>
          </a:prstGeom>
        </p:spPr>
        <p:txBody>
          <a:bodyPr vert="horz" lIns="90000" tIns="46800" rIns="90000" bIns="46800" rtlCol="0">
            <a:normAutofit/>
          </a:bodyPr>
          <a:lstStyle>
            <a:lvl1pPr>
              <a:buNone/>
              <a:defRPr sz="1585"/>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1"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1" y="6314400"/>
            <a:ext cx="2700000" cy="316800"/>
          </a:xfrm>
          <a:prstGeom prst="rect">
            <a:avLst/>
          </a:prstGeo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1"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1" y="6314400"/>
            <a:ext cx="2700000" cy="316800"/>
          </a:xfrm>
          <a:prstGeom prst="rect">
            <a:avLst/>
          </a:prstGeo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1" y="2484000"/>
            <a:ext cx="9799200" cy="1018800"/>
          </a:xfrm>
          <a:prstGeom prst="rect">
            <a:avLst/>
          </a:prstGeom>
        </p:spPr>
        <p:txBody>
          <a:bodyPr vert="horz" lIns="90000" tIns="46800" rIns="90000" bIns="46800" rtlCol="0" anchor="t" anchorCtr="0">
            <a:normAutofit/>
          </a:bodyPr>
          <a:lstStyle>
            <a:lvl1pPr algn="ctr">
              <a:defRPr sz="5935"/>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1" y="3560400"/>
            <a:ext cx="9799200" cy="471600"/>
          </a:xfrm>
          <a:prstGeom prst="rect">
            <a:avLst/>
          </a:prstGeom>
        </p:spPr>
        <p:txBody>
          <a:bodyPr lIns="90000" tIns="46800" rIns="90000" bIns="46800">
            <a:normAutofit/>
          </a:bodyPr>
          <a:lstStyle>
            <a:lvl1pPr algn="ctr">
              <a:lnSpc>
                <a:spcPct val="110000"/>
              </a:lnSpc>
              <a:buNone/>
              <a:defRPr sz="2370" spc="199"/>
            </a:lvl1pPr>
          </a:lstStyle>
          <a:p>
            <a:pPr lvl="0"/>
            <a:r>
              <a:rPr lang="zh-CN" altLang="en-US" dirty="0"/>
              <a:t>单击此处编辑母版文本样式</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1" name="图片 20" descr="fda8fe5d17b41bbcf37ada481601f3a"/>
          <p:cNvPicPr>
            <a:picLocks noChangeAspect="1"/>
          </p:cNvPicPr>
          <p:nvPr userDrawn="1"/>
        </p:nvPicPr>
        <p:blipFill>
          <a:blip r:embed="rId2"/>
          <a:stretch>
            <a:fillRect/>
          </a:stretch>
        </p:blipFill>
        <p:spPr>
          <a:xfrm>
            <a:off x="10460141" y="277048"/>
            <a:ext cx="1587209" cy="489541"/>
          </a:xfrm>
          <a:prstGeom prst="rect">
            <a:avLst/>
          </a:prstGeom>
        </p:spPr>
      </p:pic>
      <p:grpSp>
        <p:nvGrpSpPr>
          <p:cNvPr id="22" name="组合 21"/>
          <p:cNvGrpSpPr/>
          <p:nvPr userDrawn="1"/>
        </p:nvGrpSpPr>
        <p:grpSpPr>
          <a:xfrm>
            <a:off x="-609838" y="327660"/>
            <a:ext cx="2004060" cy="453390"/>
            <a:chOff x="-832" y="516"/>
            <a:chExt cx="3156" cy="714"/>
          </a:xfrm>
        </p:grpSpPr>
        <p:sp>
          <p:nvSpPr>
            <p:cNvPr id="23"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5800">
                <a:spcBef>
                  <a:spcPts val="0"/>
                </a:spcBef>
                <a:spcAft>
                  <a:spcPts val="0"/>
                </a:spcAft>
                <a:buClrTx/>
                <a:buSzTx/>
                <a:buFontTx/>
                <a:defRPr/>
              </a:pPr>
              <a:endParaRPr lang="zh-CN" altLang="en-US" sz="270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24" name="组合 23"/>
            <p:cNvGrpSpPr/>
            <p:nvPr/>
          </p:nvGrpSpPr>
          <p:grpSpPr>
            <a:xfrm>
              <a:off x="-417" y="516"/>
              <a:ext cx="2433" cy="611"/>
              <a:chOff x="-487" y="542"/>
              <a:chExt cx="1412" cy="611"/>
            </a:xfrm>
          </p:grpSpPr>
          <p:sp>
            <p:nvSpPr>
              <p:cNvPr id="26"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27" name="组合 26"/>
              <p:cNvGrpSpPr/>
              <p:nvPr/>
            </p:nvGrpSpPr>
            <p:grpSpPr>
              <a:xfrm>
                <a:off x="-329" y="880"/>
                <a:ext cx="1254" cy="273"/>
                <a:chOff x="-329" y="880"/>
                <a:chExt cx="1254" cy="273"/>
              </a:xfrm>
            </p:grpSpPr>
            <p:sp>
              <p:nvSpPr>
                <p:cNvPr id="28"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29"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25"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grpSp>
        <p:nvGrpSpPr>
          <p:cNvPr id="30" name="组合 29"/>
          <p:cNvGrpSpPr/>
          <p:nvPr userDrawn="1"/>
        </p:nvGrpSpPr>
        <p:grpSpPr>
          <a:xfrm>
            <a:off x="1967865" y="2576830"/>
            <a:ext cx="9206230" cy="2010410"/>
            <a:chOff x="1279234" y="2264025"/>
            <a:chExt cx="8875685" cy="2010144"/>
          </a:xfrm>
        </p:grpSpPr>
        <p:sp>
          <p:nvSpPr>
            <p:cNvPr id="31" name="文本框 19"/>
            <p:cNvSpPr txBox="1"/>
            <p:nvPr/>
          </p:nvSpPr>
          <p:spPr>
            <a:xfrm>
              <a:off x="2270821" y="2717331"/>
              <a:ext cx="6332220" cy="968882"/>
            </a:xfrm>
            <a:prstGeom prst="rect">
              <a:avLst/>
            </a:prstGeom>
            <a:noFill/>
            <a:ln w="9525">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38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8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8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075" y="2961640"/>
            <a:ext cx="9087485" cy="1663700"/>
          </a:xfrm>
        </p:spPr>
        <p:txBody>
          <a:bodyPr/>
          <a:lstStyle>
            <a:lvl1pPr marL="0" marR="0" lvl="0" indent="0" algn="ctr" defTabSz="914400" rtl="0" eaLnBrk="1" fontAlgn="auto" latinLnBrk="0" hangingPunct="1">
              <a:lnSpc>
                <a:spcPct val="100000"/>
              </a:lnSpc>
              <a:spcBef>
                <a:spcPts val="0"/>
              </a:spcBef>
              <a:buClrTx/>
              <a:buSzTx/>
              <a:buFontTx/>
              <a:buNone/>
              <a:defRPr kumimoji="0" lang="zh-CN" altLang="en-US" sz="3600" b="1" i="0" u="none" strike="noStrike" kern="1200" cap="none" spc="300" normalizeH="0" baseline="0" noProof="1">
                <a:solidFill>
                  <a:schemeClr val="bg1"/>
                </a:solidFill>
                <a:uFillTx/>
                <a:latin typeface="Arial" panose="020B0604020202020204" pitchFamily="34" charset="0"/>
                <a:ea typeface="微软雅黑" panose="020B0503020204020204" pitchFamily="34" charset="-122"/>
                <a:cs typeface="+mj-cs"/>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2" name="标题 1"/>
          <p:cNvSpPr>
            <a:spLocks noGrp="1"/>
          </p:cNvSpPr>
          <p:nvPr>
            <p:ph type="title"/>
          </p:nvPr>
        </p:nvSpPr>
        <p:spPr>
          <a:xfrm>
            <a:off x="1631504" y="256604"/>
            <a:ext cx="10411698" cy="580108"/>
          </a:xfrm>
        </p:spPr>
        <p:txBody>
          <a:bodyPr>
            <a:normAutofit/>
          </a:bodyPr>
          <a:lstStyle>
            <a:lvl1pPr algn="l">
              <a:defRPr kumimoji="1" lang="zh-CN" altLang="en-US" sz="280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小标题">
    <p:spTree>
      <p:nvGrpSpPr>
        <p:cNvPr id="1" name=""/>
        <p:cNvGrpSpPr/>
        <p:nvPr/>
      </p:nvGrpSpPr>
      <p:grpSpPr>
        <a:xfrm>
          <a:off x="0" y="0"/>
          <a:ext cx="0" cy="0"/>
          <a:chOff x="0" y="0"/>
          <a:chExt cx="0" cy="0"/>
        </a:xfrm>
      </p:grpSpPr>
      <p:grpSp>
        <p:nvGrpSpPr>
          <p:cNvPr id="6" name="组合 5"/>
          <p:cNvGrpSpPr/>
          <p:nvPr userDrawn="1"/>
        </p:nvGrpSpPr>
        <p:grpSpPr>
          <a:xfrm>
            <a:off x="2305111" y="2264025"/>
            <a:ext cx="7953938" cy="2010144"/>
            <a:chOff x="2305111" y="2264025"/>
            <a:chExt cx="7953938" cy="2010144"/>
          </a:xfrm>
        </p:grpSpPr>
        <p:sp>
          <p:nvSpPr>
            <p:cNvPr id="7" name="文本框 19"/>
            <p:cNvSpPr txBox="1"/>
            <p:nvPr/>
          </p:nvSpPr>
          <p:spPr>
            <a:xfrm>
              <a:off x="2305111" y="2717331"/>
              <a:ext cx="6263640" cy="909320"/>
            </a:xfrm>
            <a:prstGeom prst="rect">
              <a:avLst/>
            </a:prstGeom>
            <a:noFill/>
            <a:ln w="9525">
              <a:noFill/>
            </a:ln>
          </p:spPr>
          <p:txBody>
            <a:bodyPr wrap="non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2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2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8" name="Shape 78"/>
            <p:cNvSpPr/>
            <p:nvPr/>
          </p:nvSpPr>
          <p:spPr>
            <a:xfrm>
              <a:off x="2369675" y="2264025"/>
              <a:ext cx="6384437" cy="1663147"/>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2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9" name="Picture 2" descr="E:\个人工作\2021\7-15 灵当物料\PPT\小熊猫-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881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标题 1"/>
          <p:cNvSpPr>
            <a:spLocks noGrp="1"/>
          </p:cNvSpPr>
          <p:nvPr>
            <p:ph type="title" hasCustomPrompt="1"/>
          </p:nvPr>
        </p:nvSpPr>
        <p:spPr>
          <a:xfrm>
            <a:off x="2369186" y="2264410"/>
            <a:ext cx="6384925" cy="1663700"/>
          </a:xfrm>
          <a:prstGeom prst="rect">
            <a:avLst/>
          </a:prstGeom>
        </p:spPr>
        <p:txBody>
          <a:bodyPr/>
          <a:lstStyle>
            <a:lvl1pPr algn="ctr">
              <a:defRPr sz="4740">
                <a:solidFill>
                  <a:schemeClr val="bg1"/>
                </a:solidFill>
              </a:defRPr>
            </a:lvl1pPr>
          </a:lstStyle>
          <a:p>
            <a:r>
              <a:rPr lang="zh-CN" altLang="en-US"/>
              <a:t>单击此处</a:t>
            </a:r>
            <a:br>
              <a:rPr lang="zh-CN" altLang="en-US"/>
            </a:br>
            <a:r>
              <a:rPr lang="zh-CN" altLang="en-US"/>
              <a:t>编辑小标题样式</a:t>
            </a:r>
            <a:endParaRPr lang="zh-CN" altLang="en-US"/>
          </a:p>
        </p:txBody>
      </p:sp>
      <p:sp>
        <p:nvSpPr>
          <p:cNvPr id="10" name="副标题 9"/>
          <p:cNvSpPr>
            <a:spLocks noGrp="1"/>
          </p:cNvSpPr>
          <p:nvPr>
            <p:ph type="subTitle" idx="1"/>
          </p:nvPr>
        </p:nvSpPr>
        <p:spPr>
          <a:xfrm>
            <a:off x="1828801" y="4387217"/>
            <a:ext cx="8534400" cy="1251585"/>
          </a:xfrm>
          <a:prstGeom prst="rect">
            <a:avLst/>
          </a:prstGeom>
        </p:spPr>
        <p:txBody>
          <a:bodyPr/>
          <a:lstStyle>
            <a:lvl1pPr marL="0" indent="0" algn="ctr">
              <a:buNone/>
              <a:defRPr sz="2770">
                <a:solidFill>
                  <a:srgbClr val="FF6701"/>
                </a:solidFill>
              </a:defRPr>
            </a:lvl1pPr>
            <a:lvl2pPr marL="601980" indent="0" algn="ctr">
              <a:buNone/>
              <a:defRPr>
                <a:solidFill>
                  <a:schemeClr val="tx1">
                    <a:tint val="75000"/>
                  </a:schemeClr>
                </a:solidFill>
              </a:defRPr>
            </a:lvl2pPr>
            <a:lvl3pPr marL="1205865" indent="0" algn="ctr">
              <a:buNone/>
              <a:defRPr>
                <a:solidFill>
                  <a:schemeClr val="tx1">
                    <a:tint val="75000"/>
                  </a:schemeClr>
                </a:solidFill>
              </a:defRPr>
            </a:lvl3pPr>
            <a:lvl4pPr marL="1807845" indent="0" algn="ctr">
              <a:buNone/>
              <a:defRPr>
                <a:solidFill>
                  <a:schemeClr val="tx1">
                    <a:tint val="75000"/>
                  </a:schemeClr>
                </a:solidFill>
              </a:defRPr>
            </a:lvl4pPr>
            <a:lvl5pPr marL="2411095" indent="0" algn="ctr">
              <a:buNone/>
              <a:defRPr>
                <a:solidFill>
                  <a:schemeClr val="tx1">
                    <a:tint val="75000"/>
                  </a:schemeClr>
                </a:solidFill>
              </a:defRPr>
            </a:lvl5pPr>
            <a:lvl6pPr marL="3013710" indent="0" algn="ctr">
              <a:buNone/>
              <a:defRPr>
                <a:solidFill>
                  <a:schemeClr val="tx1">
                    <a:tint val="75000"/>
                  </a:schemeClr>
                </a:solidFill>
              </a:defRPr>
            </a:lvl6pPr>
            <a:lvl7pPr marL="3616325" indent="0" algn="ctr">
              <a:buNone/>
              <a:defRPr>
                <a:solidFill>
                  <a:schemeClr val="tx1">
                    <a:tint val="75000"/>
                  </a:schemeClr>
                </a:solidFill>
              </a:defRPr>
            </a:lvl7pPr>
            <a:lvl8pPr marL="4219575" indent="0" algn="ctr">
              <a:buNone/>
              <a:defRPr>
                <a:solidFill>
                  <a:schemeClr val="tx1">
                    <a:tint val="75000"/>
                  </a:schemeClr>
                </a:solidFill>
              </a:defRPr>
            </a:lvl8pPr>
            <a:lvl9pPr marL="4822190" indent="0" algn="ctr">
              <a:buNone/>
              <a:defRPr>
                <a:solidFill>
                  <a:schemeClr val="tx1">
                    <a:tint val="75000"/>
                  </a:schemeClr>
                </a:solidFill>
              </a:defRPr>
            </a:lvl9pPr>
          </a:lstStyle>
          <a:p>
            <a:r>
              <a:rPr lang="zh-CN" altLang="en-US"/>
              <a:t>单击此处编辑母版副标题样式</a:t>
            </a:r>
            <a:endParaRPr lang="zh-CN" alt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7_自定义版式">
    <p:spTree>
      <p:nvGrpSpPr>
        <p:cNvPr id="1" name=""/>
        <p:cNvGrpSpPr/>
        <p:nvPr/>
      </p:nvGrpSpPr>
      <p:grpSpPr>
        <a:xfrm>
          <a:off x="0" y="0"/>
          <a:ext cx="0" cy="0"/>
          <a:chOff x="0" y="0"/>
          <a:chExt cx="0" cy="0"/>
        </a:xfrm>
      </p:grpSpPr>
      <p:pic>
        <p:nvPicPr>
          <p:cNvPr id="9" name="图片 8" descr="fda8fe5d17b41bbcf37ada481601f3a"/>
          <p:cNvPicPr>
            <a:picLocks noChangeAspect="1"/>
          </p:cNvPicPr>
          <p:nvPr userDrawn="1"/>
        </p:nvPicPr>
        <p:blipFill>
          <a:blip r:embed="rId2"/>
          <a:stretch>
            <a:fillRect/>
          </a:stretch>
        </p:blipFill>
        <p:spPr>
          <a:xfrm>
            <a:off x="10459870" y="277049"/>
            <a:ext cx="1587168" cy="489541"/>
          </a:xfrm>
          <a:prstGeom prst="rect">
            <a:avLst/>
          </a:prstGeom>
        </p:spPr>
      </p:pic>
      <p:grpSp>
        <p:nvGrpSpPr>
          <p:cNvPr id="10" name="组合 9"/>
          <p:cNvGrpSpPr/>
          <p:nvPr userDrawn="1"/>
        </p:nvGrpSpPr>
        <p:grpSpPr>
          <a:xfrm>
            <a:off x="-513701" y="327660"/>
            <a:ext cx="2004008"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7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0757" tIns="45378" rIns="90757" bIns="45378"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461" y="256604"/>
            <a:ext cx="10411428" cy="580108"/>
          </a:xfrm>
          <a:prstGeom prst="rect">
            <a:avLst/>
          </a:prstGeom>
        </p:spPr>
        <p:txBody>
          <a:bodyPr>
            <a:normAutofit/>
          </a:bodyPr>
          <a:lstStyle>
            <a:lvl1pPr marL="0" indent="0" algn="l">
              <a:buClr>
                <a:srgbClr val="404040"/>
              </a:buClr>
              <a:buFont typeface="Wingdings" panose="05000000000000000000" charset="0"/>
              <a:buNone/>
              <a:defRPr kumimoji="1" lang="zh-CN" altLang="en-US" sz="277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92105" y="5865797"/>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150" name="任意多边形: 形状 16"/>
          <p:cNvSpPr/>
          <p:nvPr userDrawn="1"/>
        </p:nvSpPr>
        <p:spPr>
          <a:xfrm rot="5400000">
            <a:off x="9446208" y="-53039"/>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8_自定义版式">
    <p:spTree>
      <p:nvGrpSpPr>
        <p:cNvPr id="1" name=""/>
        <p:cNvGrpSpPr/>
        <p:nvPr/>
      </p:nvGrpSpPr>
      <p:grpSpPr>
        <a:xfrm>
          <a:off x="0" y="0"/>
          <a:ext cx="0" cy="0"/>
          <a:chOff x="0" y="0"/>
          <a:chExt cx="0" cy="0"/>
        </a:xfrm>
      </p:grpSpPr>
      <p:grpSp>
        <p:nvGrpSpPr>
          <p:cNvPr id="10" name="组合 9"/>
          <p:cNvGrpSpPr/>
          <p:nvPr userDrawn="1"/>
        </p:nvGrpSpPr>
        <p:grpSpPr>
          <a:xfrm>
            <a:off x="-513701" y="327660"/>
            <a:ext cx="2004008" cy="453390"/>
            <a:chOff x="-832" y="516"/>
            <a:chExt cx="3156" cy="714"/>
          </a:xfrm>
        </p:grpSpPr>
        <p:sp>
          <p:nvSpPr>
            <p:cNvPr id="11" name="2"/>
            <p:cNvSpPr/>
            <p:nvPr>
              <p:custDataLst>
                <p:tags r:id="rId2"/>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7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5"/>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0757" tIns="45378" rIns="90757" bIns="45378"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6"/>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461" y="256604"/>
            <a:ext cx="10411428" cy="580108"/>
          </a:xfrm>
          <a:prstGeom prst="rect">
            <a:avLst/>
          </a:prstGeom>
        </p:spPr>
        <p:txBody>
          <a:bodyPr>
            <a:normAutofit/>
          </a:bodyPr>
          <a:lstStyle>
            <a:lvl1pPr marL="0" indent="0" algn="l">
              <a:buClr>
                <a:srgbClr val="404040"/>
              </a:buClr>
              <a:buFont typeface="Wingdings" panose="05000000000000000000" charset="0"/>
              <a:buNone/>
              <a:defRPr kumimoji="1" lang="zh-CN" altLang="en-US" sz="277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92105" y="5865797"/>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85" y="1555200"/>
            <a:ext cx="5232941" cy="4608000"/>
          </a:xfrm>
          <a:prstGeom prst="rect">
            <a:avLst/>
          </a:prstGeom>
        </p:spPr>
        <p:txBody>
          <a:bodyPr vert="horz" lIns="90000" tIns="46800" rIns="90000" bIns="46800" rtlCol="0">
            <a:normAutofit/>
          </a:bodyPr>
          <a:lstStyle>
            <a:lvl1pPr>
              <a:buNone/>
              <a:defRPr sz="1585"/>
            </a:lvl1pPr>
          </a:lstStyle>
          <a:p>
            <a:pPr lvl="0"/>
            <a:endParaRPr lang="zh-CN" altLang="en-US"/>
          </a:p>
        </p:txBody>
      </p:sp>
      <p:sp>
        <p:nvSpPr>
          <p:cNvPr id="4" name="文本占位符 3"/>
          <p:cNvSpPr>
            <a:spLocks noGrp="1"/>
          </p:cNvSpPr>
          <p:nvPr>
            <p:ph type="body" sz="half" idx="2"/>
            <p:custDataLst>
              <p:tags r:id="rId3"/>
            </p:custDataLst>
          </p:nvPr>
        </p:nvSpPr>
        <p:spPr>
          <a:xfrm>
            <a:off x="6350235" y="1555200"/>
            <a:ext cx="5227064" cy="4608000"/>
          </a:xfrm>
          <a:prstGeom prst="rect">
            <a:avLst/>
          </a:prstGeom>
        </p:spPr>
        <p:txBody>
          <a:bodyPr vert="horz" lIns="90000" tIns="46800" rIns="90000" bIns="46800" rtlCol="0">
            <a:normAutofit/>
          </a:bodyPr>
          <a:lstStyle>
            <a:lvl1pPr>
              <a:buNone/>
              <a:defRPr sz="1585"/>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a:xfrm>
            <a:off x="611985" y="6314400"/>
            <a:ext cx="2699930" cy="316800"/>
          </a:xfrm>
          <a:prstGeom prst="rect">
            <a:avLst/>
          </a:prstGeo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5893" y="6314400"/>
            <a:ext cx="3959897"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370" y="6314400"/>
            <a:ext cx="2699930" cy="316800"/>
          </a:xfrm>
          <a:prstGeom prst="rect">
            <a:avLst/>
          </a:prstGeo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385" y="608400"/>
            <a:ext cx="10968915" cy="7056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1985" y="6314400"/>
            <a:ext cx="2699930" cy="316800"/>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5893" y="6314400"/>
            <a:ext cx="3959897"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370" y="6314400"/>
            <a:ext cx="2699930" cy="316800"/>
          </a:xfrm>
          <a:prstGeom prst="rect">
            <a:avLst/>
          </a:prstGeo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770" y="2484000"/>
            <a:ext cx="9798945" cy="1018800"/>
          </a:xfrm>
          <a:prstGeom prst="rect">
            <a:avLst/>
          </a:prstGeom>
        </p:spPr>
        <p:txBody>
          <a:bodyPr vert="horz" lIns="90000" tIns="46800" rIns="90000" bIns="46800" rtlCol="0" anchor="t" anchorCtr="0">
            <a:normAutofit/>
          </a:bodyPr>
          <a:lstStyle>
            <a:lvl1pPr algn="ctr">
              <a:defRPr sz="5935"/>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770" y="3560400"/>
            <a:ext cx="9798945" cy="471600"/>
          </a:xfrm>
          <a:prstGeom prst="rect">
            <a:avLst/>
          </a:prstGeom>
        </p:spPr>
        <p:txBody>
          <a:bodyPr lIns="90000" tIns="46800" rIns="90000" bIns="46800">
            <a:normAutofit/>
          </a:bodyPr>
          <a:lstStyle>
            <a:lvl1pPr algn="ctr">
              <a:lnSpc>
                <a:spcPct val="110000"/>
              </a:lnSpc>
              <a:buNone/>
              <a:defRPr sz="2370" spc="199"/>
            </a:lvl1pPr>
          </a:lstStyle>
          <a:p>
            <a:pPr lvl="0"/>
            <a:r>
              <a:rPr lang="zh-CN" altLang="en-US" dirty="0"/>
              <a:t>单击此处编辑母版文本样式</a:t>
            </a:r>
            <a:endParaRPr lang="zh-CN" altLang="en-US" dirty="0"/>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9_自定义版式">
    <p:spTree>
      <p:nvGrpSpPr>
        <p:cNvPr id="1" name=""/>
        <p:cNvGrpSpPr/>
        <p:nvPr/>
      </p:nvGrpSpPr>
      <p:grpSpPr>
        <a:xfrm>
          <a:off x="0" y="0"/>
          <a:ext cx="0" cy="0"/>
          <a:chOff x="0" y="0"/>
          <a:chExt cx="0" cy="0"/>
        </a:xfrm>
      </p:grpSpPr>
      <p:sp>
        <p:nvSpPr>
          <p:cNvPr id="7" name="任意多边形: 形状 16"/>
          <p:cNvSpPr/>
          <p:nvPr userDrawn="1"/>
        </p:nvSpPr>
        <p:spPr>
          <a:xfrm rot="5400000">
            <a:off x="11261626" y="5857542"/>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85"/>
          </a:p>
        </p:txBody>
      </p:sp>
      <p:sp>
        <p:nvSpPr>
          <p:cNvPr id="8" name="任意多边形: 形状 16"/>
          <p:cNvSpPr/>
          <p:nvPr userDrawn="1"/>
        </p:nvSpPr>
        <p:spPr>
          <a:xfrm rot="5400000">
            <a:off x="9469702" y="-62564"/>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85"/>
          </a:p>
        </p:txBody>
      </p:sp>
      <p:pic>
        <p:nvPicPr>
          <p:cNvPr id="9" name="图片 8" descr="fda8fe5d17b41bbcf37ada481601f3a"/>
          <p:cNvPicPr>
            <a:picLocks noChangeAspect="1"/>
          </p:cNvPicPr>
          <p:nvPr userDrawn="1"/>
        </p:nvPicPr>
        <p:blipFill>
          <a:blip r:embed="rId2"/>
          <a:stretch>
            <a:fillRect/>
          </a:stretch>
        </p:blipFill>
        <p:spPr>
          <a:xfrm>
            <a:off x="10459870" y="277049"/>
            <a:ext cx="1587168" cy="489541"/>
          </a:xfrm>
          <a:prstGeom prst="rect">
            <a:avLst/>
          </a:prstGeom>
        </p:spPr>
      </p:pic>
      <p:grpSp>
        <p:nvGrpSpPr>
          <p:cNvPr id="10" name="组合 9"/>
          <p:cNvGrpSpPr/>
          <p:nvPr userDrawn="1"/>
        </p:nvGrpSpPr>
        <p:grpSpPr>
          <a:xfrm>
            <a:off x="-513701" y="327660"/>
            <a:ext cx="2004008"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7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0757" tIns="45378" rIns="90757" bIns="45378"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461" y="256604"/>
            <a:ext cx="10411428" cy="580108"/>
          </a:xfrm>
          <a:prstGeom prst="rect">
            <a:avLst/>
          </a:prstGeom>
        </p:spPr>
        <p:txBody>
          <a:bodyPr>
            <a:normAutofit/>
          </a:bodyPr>
          <a:lstStyle>
            <a:lvl1pPr marL="0" indent="0" algn="l">
              <a:buClr>
                <a:srgbClr val="404040"/>
              </a:buClr>
              <a:buFont typeface="Wingdings" panose="05000000000000000000" charset="0"/>
              <a:buNone/>
              <a:defRPr kumimoji="1" lang="zh-CN" altLang="en-US" sz="277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708" y="2381"/>
            <a:ext cx="12186267" cy="6853239"/>
          </a:xfrm>
          <a:prstGeom prst="rect">
            <a:avLst/>
          </a:prstGeom>
          <a:noFill/>
          <a:extLst>
            <a:ext uri="{909E8E84-426E-40DD-AFC4-6F175D3DCCD1}">
              <a14:hiddenFill xmlns:a14="http://schemas.microsoft.com/office/drawing/2010/main">
                <a:solidFill>
                  <a:srgbClr val="FFFFFF"/>
                </a:solidFill>
              </a14:hiddenFill>
            </a:ext>
          </a:extLst>
        </p:spPr>
      </p:pic>
      <p:sp>
        <p:nvSpPr>
          <p:cNvPr id="8" name="标题 7"/>
          <p:cNvSpPr>
            <a:spLocks noGrp="1"/>
          </p:cNvSpPr>
          <p:nvPr>
            <p:ph type="title"/>
          </p:nvPr>
        </p:nvSpPr>
        <p:spPr>
          <a:xfrm>
            <a:off x="166493" y="96255"/>
            <a:ext cx="10515327" cy="462547"/>
          </a:xfrm>
          <a:prstGeom prst="rect">
            <a:avLst/>
          </a:prstGeom>
        </p:spPr>
        <p:txBody>
          <a:bodyPr/>
          <a:lstStyle>
            <a:lvl1pPr marL="0" algn="l" defTabSz="911225" rtl="0" eaLnBrk="1" latinLnBrk="0" hangingPunct="1">
              <a:defRPr lang="zh-CN" altLang="en-US" sz="2480" b="1" kern="1200" spc="0" dirty="0">
                <a:solidFill>
                  <a:schemeClr val="bg1"/>
                </a:solidFill>
                <a:latin typeface="微软雅黑" panose="020B0503020204020204" pitchFamily="34" charset="-122"/>
                <a:ea typeface="微软雅黑" panose="020B0503020204020204" pitchFamily="34" charset="-122"/>
                <a:cs typeface="+mn-cs"/>
              </a:defRPr>
            </a:lvl1pPr>
          </a:lstStyle>
          <a:p>
            <a:r>
              <a:rPr kumimoji="1" lang="zh-CN" altLang="en-US" dirty="0"/>
              <a:t>单击此处编辑母版标题样式</a:t>
            </a:r>
            <a:endParaRPr kumimoji="1" lang="zh-CN" altLang="en-US" dirty="0"/>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grpSp>
        <p:nvGrpSpPr>
          <p:cNvPr id="3" name="组合 2"/>
          <p:cNvGrpSpPr/>
          <p:nvPr userDrawn="1"/>
        </p:nvGrpSpPr>
        <p:grpSpPr>
          <a:xfrm>
            <a:off x="2293540" y="2264025"/>
            <a:ext cx="7965242" cy="2010144"/>
            <a:chOff x="2293599" y="2264025"/>
            <a:chExt cx="7965450" cy="2010144"/>
          </a:xfrm>
        </p:grpSpPr>
        <p:sp>
          <p:nvSpPr>
            <p:cNvPr id="4" name="文本框 19"/>
            <p:cNvSpPr txBox="1"/>
            <p:nvPr/>
          </p:nvSpPr>
          <p:spPr>
            <a:xfrm>
              <a:off x="2293599" y="2717331"/>
              <a:ext cx="6286664" cy="912495"/>
            </a:xfrm>
            <a:prstGeom prst="rect">
              <a:avLst/>
            </a:prstGeom>
            <a:noFill/>
            <a:ln w="9525">
              <a:noFill/>
            </a:ln>
          </p:spPr>
          <p:txBody>
            <a:bodyPr wrap="non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5" name="Shape 78"/>
            <p:cNvSpPr/>
            <p:nvPr/>
          </p:nvSpPr>
          <p:spPr>
            <a:xfrm>
              <a:off x="2369675" y="2264025"/>
              <a:ext cx="6384437" cy="1663147"/>
            </a:xfrm>
            <a:prstGeom prst="rect">
              <a:avLst/>
            </a:prstGeom>
            <a:solidFill>
              <a:srgbClr val="1671EB"/>
            </a:solidFill>
            <a:ln w="12700">
              <a:miter lim="400000"/>
            </a:ln>
            <a:effectLst>
              <a:reflection stA="50000" endPos="40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4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6" name="Picture 2" descr="E:\个人工作\2021\7-15 灵当物料\PPT\小熊猫-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881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标题 1"/>
          <p:cNvSpPr>
            <a:spLocks noGrp="1"/>
          </p:cNvSpPr>
          <p:nvPr>
            <p:ph type="title"/>
          </p:nvPr>
        </p:nvSpPr>
        <p:spPr>
          <a:xfrm>
            <a:off x="3280929" y="2636435"/>
            <a:ext cx="10515327" cy="1325563"/>
          </a:xfrm>
          <a:prstGeom prst="rect">
            <a:avLst/>
          </a:prstGeom>
        </p:spPr>
        <p:txBody>
          <a:bodyPr/>
          <a:lstStyle>
            <a:lvl1pPr>
              <a:defRPr sz="5340">
                <a:solidFill>
                  <a:srgbClr val="F7FCFF"/>
                </a:solidFill>
              </a:defRPr>
            </a:lvl1pPr>
          </a:lstStyle>
          <a:p>
            <a:r>
              <a:rPr kumimoji="1" lang="zh-CN" altLang="en-US" dirty="0"/>
              <a:t>单击此处编辑母版标题样式</a:t>
            </a:r>
            <a:endParaRPr kumimoji="1" lang="zh-CN" altLang="en-US" dirty="0"/>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62_自定义版式">
    <p:spTree>
      <p:nvGrpSpPr>
        <p:cNvPr id="1" name=""/>
        <p:cNvGrpSpPr/>
        <p:nvPr/>
      </p:nvGrpSpPr>
      <p:grpSpPr>
        <a:xfrm>
          <a:off x="0" y="0"/>
          <a:ext cx="0" cy="0"/>
          <a:chOff x="0" y="0"/>
          <a:chExt cx="0" cy="0"/>
        </a:xfrm>
      </p:grpSpPr>
      <p:grpSp>
        <p:nvGrpSpPr>
          <p:cNvPr id="13" name="组合 12"/>
          <p:cNvGrpSpPr/>
          <p:nvPr userDrawn="1"/>
        </p:nvGrpSpPr>
        <p:grpSpPr>
          <a:xfrm>
            <a:off x="2293540" y="2264025"/>
            <a:ext cx="7965242" cy="2010144"/>
            <a:chOff x="2293599" y="2264025"/>
            <a:chExt cx="7965450" cy="2010144"/>
          </a:xfrm>
        </p:grpSpPr>
        <p:sp>
          <p:nvSpPr>
            <p:cNvPr id="14" name="文本框 19"/>
            <p:cNvSpPr txBox="1"/>
            <p:nvPr/>
          </p:nvSpPr>
          <p:spPr>
            <a:xfrm>
              <a:off x="2293599" y="2717331"/>
              <a:ext cx="6286664" cy="912495"/>
            </a:xfrm>
            <a:prstGeom prst="rect">
              <a:avLst/>
            </a:prstGeom>
            <a:noFill/>
            <a:ln w="9525">
              <a:noFill/>
            </a:ln>
          </p:spPr>
          <p:txBody>
            <a:bodyPr wrap="non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5" name="Shape 78"/>
            <p:cNvSpPr/>
            <p:nvPr/>
          </p:nvSpPr>
          <p:spPr>
            <a:xfrm>
              <a:off x="2369675" y="2264025"/>
              <a:ext cx="6384437" cy="1663147"/>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4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16" name="Picture 2" descr="E:\个人工作\2021\7-15 灵当物料\PPT\小熊猫-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881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标题 1"/>
          <p:cNvSpPr>
            <a:spLocks noGrp="1"/>
          </p:cNvSpPr>
          <p:nvPr>
            <p:ph type="title" hasCustomPrompt="1"/>
          </p:nvPr>
        </p:nvSpPr>
        <p:spPr>
          <a:xfrm>
            <a:off x="2369123" y="2264410"/>
            <a:ext cx="6384759" cy="1663700"/>
          </a:xfrm>
          <a:prstGeom prst="rect">
            <a:avLst/>
          </a:prstGeom>
        </p:spPr>
        <p:txBody>
          <a:bodyPr/>
          <a:lstStyle>
            <a:lvl1pPr algn="ctr">
              <a:defRPr sz="4760">
                <a:solidFill>
                  <a:schemeClr val="bg1"/>
                </a:solidFill>
              </a:defRPr>
            </a:lvl1pPr>
          </a:lstStyle>
          <a:p>
            <a:r>
              <a:rPr lang="zh-CN" altLang="en-US" dirty="0"/>
              <a:t>单击此处</a:t>
            </a:r>
            <a:br>
              <a:rPr lang="zh-CN" altLang="en-US" dirty="0"/>
            </a:br>
            <a:r>
              <a:rPr lang="zh-CN" altLang="en-US" dirty="0"/>
              <a:t>编辑小标题样式</a:t>
            </a:r>
            <a:endParaRPr lang="zh-CN" altLang="en-US" dirty="0"/>
          </a:p>
        </p:txBody>
      </p:sp>
      <p:sp>
        <p:nvSpPr>
          <p:cNvPr id="18" name="副标题 9"/>
          <p:cNvSpPr>
            <a:spLocks noGrp="1"/>
          </p:cNvSpPr>
          <p:nvPr>
            <p:ph type="subTitle" idx="1"/>
          </p:nvPr>
        </p:nvSpPr>
        <p:spPr>
          <a:xfrm>
            <a:off x="1828753" y="4387216"/>
            <a:ext cx="8534178" cy="1251585"/>
          </a:xfrm>
          <a:prstGeom prst="rect">
            <a:avLst/>
          </a:prstGeom>
        </p:spPr>
        <p:txBody>
          <a:bodyPr/>
          <a:lstStyle>
            <a:lvl1pPr marL="0" indent="0" algn="ctr">
              <a:buNone/>
              <a:defRPr sz="2780">
                <a:solidFill>
                  <a:srgbClr val="FF6701"/>
                </a:solidFill>
              </a:defRPr>
            </a:lvl1pPr>
            <a:lvl2pPr marL="604520" indent="0" algn="ctr">
              <a:buNone/>
              <a:defRPr>
                <a:solidFill>
                  <a:schemeClr val="tx1">
                    <a:tint val="75000"/>
                  </a:schemeClr>
                </a:solidFill>
              </a:defRPr>
            </a:lvl2pPr>
            <a:lvl3pPr marL="1210310" indent="0" algn="ctr">
              <a:buNone/>
              <a:defRPr>
                <a:solidFill>
                  <a:schemeClr val="tx1">
                    <a:tint val="75000"/>
                  </a:schemeClr>
                </a:solidFill>
              </a:defRPr>
            </a:lvl3pPr>
            <a:lvl4pPr marL="1814830" indent="0" algn="ctr">
              <a:buNone/>
              <a:defRPr>
                <a:solidFill>
                  <a:schemeClr val="tx1">
                    <a:tint val="75000"/>
                  </a:schemeClr>
                </a:solidFill>
              </a:defRPr>
            </a:lvl4pPr>
            <a:lvl5pPr marL="2419985" indent="0" algn="ctr">
              <a:buNone/>
              <a:defRPr>
                <a:solidFill>
                  <a:schemeClr val="tx1">
                    <a:tint val="75000"/>
                  </a:schemeClr>
                </a:solidFill>
              </a:defRPr>
            </a:lvl5pPr>
            <a:lvl6pPr marL="3025140" indent="0" algn="ctr">
              <a:buNone/>
              <a:defRPr>
                <a:solidFill>
                  <a:schemeClr val="tx1">
                    <a:tint val="75000"/>
                  </a:schemeClr>
                </a:solidFill>
              </a:defRPr>
            </a:lvl6pPr>
            <a:lvl7pPr marL="3630295" indent="0" algn="ctr">
              <a:buNone/>
              <a:defRPr>
                <a:solidFill>
                  <a:schemeClr val="tx1">
                    <a:tint val="75000"/>
                  </a:schemeClr>
                </a:solidFill>
              </a:defRPr>
            </a:lvl7pPr>
            <a:lvl8pPr marL="4234815" indent="0" algn="ctr">
              <a:buNone/>
              <a:defRPr>
                <a:solidFill>
                  <a:schemeClr val="tx1">
                    <a:tint val="75000"/>
                  </a:schemeClr>
                </a:solidFill>
              </a:defRPr>
            </a:lvl8pPr>
            <a:lvl9pPr marL="4839970" indent="0" algn="ctr">
              <a:buNone/>
              <a:defRPr>
                <a:solidFill>
                  <a:schemeClr val="tx1">
                    <a:tint val="75000"/>
                  </a:schemeClr>
                </a:solidFill>
              </a:defRPr>
            </a:lvl9pPr>
          </a:lstStyle>
          <a:p>
            <a:r>
              <a:rPr lang="zh-CN" altLang="en-US"/>
              <a:t>单击此处编辑母版副标题样式</a:t>
            </a:r>
            <a:endParaRPr lang="zh-CN" alt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3_自定义版式">
    <p:spTree>
      <p:nvGrpSpPr>
        <p:cNvPr id="1" name=""/>
        <p:cNvGrpSpPr/>
        <p:nvPr/>
      </p:nvGrpSpPr>
      <p:grpSpPr>
        <a:xfrm>
          <a:off x="0" y="0"/>
          <a:ext cx="0" cy="0"/>
          <a:chOff x="0" y="0"/>
          <a:chExt cx="0" cy="0"/>
        </a:xfrm>
      </p:grpSpPr>
      <p:pic>
        <p:nvPicPr>
          <p:cNvPr id="11" name="Picture Placeholder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683" cy="6858000"/>
          </a:xfrm>
          <a:prstGeom prst="rect">
            <a:avLst/>
          </a:prstGeom>
        </p:spPr>
      </p:pic>
      <p:sp>
        <p:nvSpPr>
          <p:cNvPr id="12" name="Rectangle 63"/>
          <p:cNvSpPr/>
          <p:nvPr userDrawn="1"/>
        </p:nvSpPr>
        <p:spPr bwMode="auto">
          <a:xfrm flipH="1">
            <a:off x="-3510" y="0"/>
            <a:ext cx="12195193" cy="6858000"/>
          </a:xfrm>
          <a:prstGeom prst="rect">
            <a:avLst/>
          </a:prstGeom>
          <a:gradFill flip="none" rotWithShape="1">
            <a:gsLst>
              <a:gs pos="0">
                <a:srgbClr val="FF6600">
                  <a:lumMod val="88000"/>
                  <a:alpha val="75000"/>
                </a:srgbClr>
              </a:gs>
              <a:gs pos="100000">
                <a:srgbClr val="FF6600">
                  <a:alpha val="91000"/>
                  <a:lumMod val="100000"/>
                </a:srgbClr>
              </a:gs>
            </a:gsLst>
            <a:path path="circle">
              <a:fillToRect l="50000" t="50000" r="50000" b="50000"/>
            </a:path>
            <a:tileRect/>
          </a:gra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0725" tIns="45362" rIns="90725" bIns="45362" numCol="1" rtlCol="0" anchor="ctr" anchorCtr="0" compatLnSpc="1"/>
          <a:lstStyle/>
          <a:p>
            <a:pPr marL="0" marR="0" lvl="0" indent="0" algn="ctr" defTabSz="910590" rtl="0" eaLnBrk="1" fontAlgn="base" latinLnBrk="0" hangingPunct="1">
              <a:lnSpc>
                <a:spcPct val="100000"/>
              </a:lnSpc>
              <a:spcBef>
                <a:spcPct val="0"/>
              </a:spcBef>
              <a:spcAft>
                <a:spcPct val="0"/>
              </a:spcAft>
              <a:buClrTx/>
              <a:buSzTx/>
              <a:buFontTx/>
              <a:buNone/>
              <a:defRPr/>
            </a:pPr>
            <a:endParaRPr kumimoji="0" lang="en-US" sz="198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Light" panose="020B0502040204020203"/>
              <a:ea typeface="+mn-ea"/>
              <a:cs typeface="+mn-cs"/>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65" y="-8666"/>
            <a:ext cx="12192549" cy="6859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1" name="图片 20" descr="fda8fe5d17b41bbcf37ada481601f3a"/>
          <p:cNvPicPr>
            <a:picLocks noChangeAspect="1"/>
          </p:cNvPicPr>
          <p:nvPr userDrawn="1"/>
        </p:nvPicPr>
        <p:blipFill>
          <a:blip r:embed="rId2"/>
          <a:stretch>
            <a:fillRect/>
          </a:stretch>
        </p:blipFill>
        <p:spPr>
          <a:xfrm>
            <a:off x="10460141" y="277048"/>
            <a:ext cx="1587209" cy="489541"/>
          </a:xfrm>
          <a:prstGeom prst="rect">
            <a:avLst/>
          </a:prstGeom>
        </p:spPr>
      </p:pic>
      <p:grpSp>
        <p:nvGrpSpPr>
          <p:cNvPr id="30" name="组合 29"/>
          <p:cNvGrpSpPr/>
          <p:nvPr userDrawn="1"/>
        </p:nvGrpSpPr>
        <p:grpSpPr>
          <a:xfrm>
            <a:off x="1967865" y="2576830"/>
            <a:ext cx="9206230" cy="2010410"/>
            <a:chOff x="1279234" y="2264025"/>
            <a:chExt cx="8875685" cy="2010144"/>
          </a:xfrm>
        </p:grpSpPr>
        <p:sp>
          <p:nvSpPr>
            <p:cNvPr id="31" name="文本框 19"/>
            <p:cNvSpPr txBox="1"/>
            <p:nvPr/>
          </p:nvSpPr>
          <p:spPr>
            <a:xfrm>
              <a:off x="2270821" y="2717331"/>
              <a:ext cx="6332220" cy="968882"/>
            </a:xfrm>
            <a:prstGeom prst="rect">
              <a:avLst/>
            </a:prstGeom>
            <a:noFill/>
            <a:ln w="9525">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38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8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8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075" y="2961640"/>
            <a:ext cx="9087485" cy="1663700"/>
          </a:xfrm>
        </p:spPr>
        <p:txBody>
          <a:bodyPr/>
          <a:lstStyle>
            <a:lvl1pPr marL="0" marR="0" lvl="0" indent="0" algn="ctr" defTabSz="914400" rtl="0" eaLnBrk="1" fontAlgn="auto" latinLnBrk="0" hangingPunct="1">
              <a:lnSpc>
                <a:spcPct val="100000"/>
              </a:lnSpc>
              <a:spcBef>
                <a:spcPts val="0"/>
              </a:spcBef>
              <a:buClrTx/>
              <a:buSzTx/>
              <a:buFontTx/>
              <a:buNone/>
              <a:defRPr kumimoji="0" lang="zh-CN" altLang="en-US" sz="3600" b="1" i="0" u="none" strike="noStrike" kern="1200" cap="none" spc="300" normalizeH="0" baseline="0" noProof="1">
                <a:solidFill>
                  <a:schemeClr val="bg1"/>
                </a:solidFill>
                <a:uFillTx/>
                <a:latin typeface="Arial" panose="020B0604020202020204" pitchFamily="34" charset="0"/>
                <a:ea typeface="微软雅黑" panose="020B0503020204020204" pitchFamily="34" charset="-122"/>
                <a:cs typeface="+mj-cs"/>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dirty="0"/>
              <a:t>单击此处编辑母版副标题样式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4_自定义版式">
    <p:spTree>
      <p:nvGrpSpPr>
        <p:cNvPr id="1" name=""/>
        <p:cNvGrpSpPr/>
        <p:nvPr/>
      </p:nvGrpSpPr>
      <p:grpSpPr>
        <a:xfrm>
          <a:off x="0" y="0"/>
          <a:ext cx="0" cy="0"/>
          <a:chOff x="0" y="0"/>
          <a:chExt cx="0" cy="0"/>
        </a:xfrm>
      </p:grpSpPr>
      <p:pic>
        <p:nvPicPr>
          <p:cNvPr id="3" name="Picture Placeholder 30"/>
          <p:cNvPicPr>
            <a:picLocks noChangeAspect="1"/>
          </p:cNvPicPr>
          <p:nvPr userDrawn="1"/>
        </p:nvPicPr>
        <p:blipFill rotWithShape="1">
          <a:blip r:embed="rId2" cstate="screen"/>
          <a:srcRect/>
          <a:stretch>
            <a:fillRect/>
          </a:stretch>
        </p:blipFill>
        <p:spPr>
          <a:xfrm flipH="1">
            <a:off x="5821" y="0"/>
            <a:ext cx="12185861" cy="6853752"/>
          </a:xfrm>
          <a:prstGeom prst="rect">
            <a:avLst/>
          </a:prstGeom>
        </p:spPr>
      </p:pic>
      <p:sp>
        <p:nvSpPr>
          <p:cNvPr id="4" name="Rectangle 63"/>
          <p:cNvSpPr/>
          <p:nvPr userDrawn="1"/>
        </p:nvSpPr>
        <p:spPr bwMode="auto">
          <a:xfrm flipH="1">
            <a:off x="0" y="0"/>
            <a:ext cx="12191683" cy="6858000"/>
          </a:xfrm>
          <a:prstGeom prst="rect">
            <a:avLst/>
          </a:prstGeom>
          <a:gradFill>
            <a:gsLst>
              <a:gs pos="0">
                <a:schemeClr val="tx1">
                  <a:lumMod val="75000"/>
                  <a:lumOff val="25000"/>
                </a:schemeClr>
              </a:gs>
              <a:gs pos="100000">
                <a:schemeClr val="tx1">
                  <a:lumMod val="50000"/>
                  <a:lumOff val="50000"/>
                  <a:alpha val="38000"/>
                </a:schemeClr>
              </a:gs>
            </a:gsLst>
            <a:lin ang="5400000" scaled="0"/>
          </a:gra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0725" tIns="45362" rIns="90725" bIns="45362" numCol="1" rtlCol="0" anchor="ctr" anchorCtr="0" compatLnSpc="1"/>
          <a:lstStyle/>
          <a:p>
            <a:pPr marL="0" marR="0" lvl="0" indent="0" algn="ctr" defTabSz="910590" rtl="0" eaLnBrk="1" fontAlgn="base" latinLnBrk="0" hangingPunct="1">
              <a:lnSpc>
                <a:spcPct val="100000"/>
              </a:lnSpc>
              <a:spcBef>
                <a:spcPct val="0"/>
              </a:spcBef>
              <a:spcAft>
                <a:spcPct val="0"/>
              </a:spcAft>
              <a:buClrTx/>
              <a:buSzTx/>
              <a:buFontTx/>
              <a:buNone/>
              <a:defRPr/>
            </a:pPr>
            <a:endParaRPr kumimoji="0" lang="en-US" sz="198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Light" panose="020B0502040204020203"/>
              <a:ea typeface="+mn-ea"/>
              <a:cs typeface="+mn-cs"/>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5581"/>
            <a:ext cx="12191683" cy="6859333"/>
          </a:xfrm>
          <a:prstGeom prst="rect">
            <a:avLst/>
          </a:prstGeom>
          <a:gradFill flip="none" rotWithShape="1">
            <a:gsLst>
              <a:gs pos="0">
                <a:srgbClr val="1872CF">
                  <a:shade val="30000"/>
                  <a:satMod val="115000"/>
                  <a:alpha val="39000"/>
                </a:srgbClr>
              </a:gs>
              <a:gs pos="100000">
                <a:srgbClr val="1872CF">
                  <a:shade val="100000"/>
                  <a:satMod val="115000"/>
                  <a:alpha val="73000"/>
                </a:srgbClr>
              </a:gs>
            </a:gsLst>
            <a:lin ang="2700000" scaled="1"/>
            <a:tileRect/>
          </a:gradFill>
        </p:spPr>
      </p:pic>
      <p:sp>
        <p:nvSpPr>
          <p:cNvPr id="6" name="标题 7"/>
          <p:cNvSpPr>
            <a:spLocks noGrp="1"/>
          </p:cNvSpPr>
          <p:nvPr>
            <p:ph type="title"/>
          </p:nvPr>
        </p:nvSpPr>
        <p:spPr>
          <a:xfrm>
            <a:off x="1460462" y="1903283"/>
            <a:ext cx="10515327" cy="462547"/>
          </a:xfrm>
          <a:prstGeom prst="rect">
            <a:avLst/>
          </a:prstGeom>
        </p:spPr>
        <p:txBody>
          <a:bodyPr/>
          <a:lstStyle>
            <a:lvl1pPr marL="0" algn="l" defTabSz="911225" rtl="0" eaLnBrk="1" latinLnBrk="0" hangingPunct="1">
              <a:defRPr lang="zh-CN" altLang="en-US" sz="4370" b="1" kern="1200" spc="0" dirty="0">
                <a:solidFill>
                  <a:schemeClr val="bg1"/>
                </a:solidFill>
                <a:latin typeface="微软雅黑" panose="020B0503020204020204" pitchFamily="34" charset="-122"/>
                <a:ea typeface="微软雅黑" panose="020B0503020204020204" pitchFamily="34" charset="-122"/>
                <a:cs typeface="+mn-cs"/>
              </a:defRPr>
            </a:lvl1pPr>
          </a:lstStyle>
          <a:p>
            <a:r>
              <a:rPr kumimoji="1" lang="zh-CN" altLang="en-US" dirty="0"/>
              <a:t>单击此处编辑母版标题样式</a:t>
            </a:r>
            <a:endParaRPr kumimoji="1" lang="zh-CN" altLang="en-US" dirty="0"/>
          </a:p>
        </p:txBody>
      </p:sp>
      <p:sp>
        <p:nvSpPr>
          <p:cNvPr id="7" name="文本占位符 6"/>
          <p:cNvSpPr>
            <a:spLocks noGrp="1"/>
          </p:cNvSpPr>
          <p:nvPr>
            <p:ph type="body" sz="quarter" idx="10"/>
          </p:nvPr>
        </p:nvSpPr>
        <p:spPr>
          <a:xfrm>
            <a:off x="1460462" y="2870200"/>
            <a:ext cx="7238812" cy="1422400"/>
          </a:xfrm>
          <a:prstGeom prst="rect">
            <a:avLst/>
          </a:prstGeom>
        </p:spPr>
        <p:txBody>
          <a:bodyPr/>
          <a:lstStyle>
            <a:lvl1pPr marL="0" indent="0">
              <a:buNone/>
              <a:defRPr kumimoji="1" lang="zh-CN" altLang="en-US" sz="2780" b="1" i="0" kern="1200" spc="0" baseline="0"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lvl="0"/>
            <a:r>
              <a:rPr kumimoji="1" lang="zh-CN" altLang="en-US" dirty="0"/>
              <a:t>单击此处编辑母版文本样式</a:t>
            </a:r>
            <a:endParaRPr kumimoji="1" lang="zh-CN" altLang="en-US" dirty="0"/>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showMasterSp="0" userDrawn="1">
  <p:cSld name="65_自定义版式">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185" y="2"/>
            <a:ext cx="12189311" cy="6857999"/>
          </a:xfrm>
          <a:prstGeom prst="rect">
            <a:avLst/>
          </a:prstGeom>
          <a:noFill/>
          <a:extLst>
            <a:ext uri="{909E8E84-426E-40DD-AFC4-6F175D3DCCD1}">
              <a14:hiddenFill xmlns:a14="http://schemas.microsoft.com/office/drawing/2010/main">
                <a:solidFill>
                  <a:srgbClr val="FFFFFF"/>
                </a:solidFill>
              </a14:hiddenFill>
            </a:ext>
          </a:extLst>
        </p:spPr>
      </p:pic>
      <p:sp>
        <p:nvSpPr>
          <p:cNvPr id="18" name="标题 17"/>
          <p:cNvSpPr>
            <a:spLocks noGrp="1"/>
          </p:cNvSpPr>
          <p:nvPr>
            <p:ph type="title"/>
          </p:nvPr>
        </p:nvSpPr>
        <p:spPr>
          <a:xfrm>
            <a:off x="469888" y="139701"/>
            <a:ext cx="10515327" cy="1325563"/>
          </a:xfrm>
          <a:prstGeom prst="rect">
            <a:avLst/>
          </a:prstGeom>
        </p:spPr>
        <p:txBody>
          <a:bodyPr/>
          <a:lstStyle>
            <a:lvl1pPr>
              <a:defRPr sz="2480" spc="0">
                <a:solidFill>
                  <a:srgbClr val="FF6701"/>
                </a:solidFill>
              </a:defRPr>
            </a:lvl1pPr>
          </a:lstStyle>
          <a:p>
            <a:r>
              <a:rPr kumimoji="1" lang="zh-CN" altLang="en-US" dirty="0"/>
              <a:t>单击此处编辑母版标题样式</a:t>
            </a:r>
            <a:endParaRPr kumimoji="1" lang="zh-CN" altLang="en-US" dirty="0"/>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66_自定义版式">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185" y="2"/>
            <a:ext cx="12189311" cy="6857999"/>
          </a:xfrm>
          <a:prstGeom prst="rect">
            <a:avLst/>
          </a:prstGeom>
          <a:noFill/>
          <a:extLst>
            <a:ext uri="{909E8E84-426E-40DD-AFC4-6F175D3DCCD1}">
              <a14:hiddenFill xmlns:a14="http://schemas.microsoft.com/office/drawing/2010/main">
                <a:solidFill>
                  <a:srgbClr val="FFFFFF"/>
                </a:solidFill>
              </a14:hiddenFill>
            </a:ext>
          </a:extLst>
        </p:spPr>
      </p:pic>
      <p:sp>
        <p:nvSpPr>
          <p:cNvPr id="18" name="标题 17"/>
          <p:cNvSpPr>
            <a:spLocks noGrp="1"/>
          </p:cNvSpPr>
          <p:nvPr>
            <p:ph type="title"/>
          </p:nvPr>
        </p:nvSpPr>
        <p:spPr>
          <a:xfrm>
            <a:off x="469888" y="139701"/>
            <a:ext cx="10515327" cy="1325563"/>
          </a:xfrm>
          <a:prstGeom prst="rect">
            <a:avLst/>
          </a:prstGeom>
        </p:spPr>
        <p:txBody>
          <a:bodyPr/>
          <a:lstStyle>
            <a:lvl1pPr>
              <a:defRPr sz="2480" spc="0">
                <a:solidFill>
                  <a:srgbClr val="1671EB"/>
                </a:solidFill>
              </a:defRPr>
            </a:lvl1pPr>
          </a:lstStyle>
          <a:p>
            <a:r>
              <a:rPr kumimoji="1" lang="zh-CN" altLang="en-US" dirty="0"/>
              <a:t>单击此处编辑母版标题样式</a:t>
            </a:r>
            <a:endParaRPr kumimoji="1" lang="zh-CN" altLang="en-US" dirty="0"/>
          </a:p>
        </p:txBody>
      </p:sp>
      <p:sp>
        <p:nvSpPr>
          <p:cNvPr id="4" name="文本占位符 3"/>
          <p:cNvSpPr>
            <a:spLocks noGrp="1"/>
          </p:cNvSpPr>
          <p:nvPr>
            <p:ph type="body" sz="quarter" idx="10"/>
          </p:nvPr>
        </p:nvSpPr>
        <p:spPr>
          <a:xfrm>
            <a:off x="1552535" y="979489"/>
            <a:ext cx="9086614" cy="485775"/>
          </a:xfrm>
          <a:prstGeom prst="rect">
            <a:avLst/>
          </a:prstGeom>
        </p:spPr>
        <p:txBody>
          <a:bodyPr/>
          <a:lstStyle>
            <a:lvl1pPr marL="0" indent="0" algn="ctr">
              <a:buNone/>
              <a:defRPr b="1" i="0" spc="0">
                <a:solidFill>
                  <a:srgbClr val="1671EB"/>
                </a:solidFill>
                <a:latin typeface="微软雅黑" panose="020B0503020204020204" pitchFamily="34" charset="-122"/>
                <a:ea typeface="微软雅黑" panose="020B0503020204020204" pitchFamily="34" charset="-122"/>
              </a:defRPr>
            </a:lvl1pPr>
            <a:lvl2pPr marL="453390" indent="0">
              <a:buNone/>
              <a:defRPr/>
            </a:lvl2pPr>
          </a:lstStyle>
          <a:p>
            <a:pPr lvl="0"/>
            <a:r>
              <a:rPr kumimoji="1" lang="zh-CN" altLang="en-US" dirty="0"/>
              <a:t>单击此处编辑母版文本样式</a:t>
            </a:r>
            <a:endParaRPr kumimoji="1" lang="zh-CN" altLang="en-US" dirty="0"/>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00"/>
            <a:ext cx="12192317" cy="6856285"/>
          </a:xfrm>
          <a:prstGeom prst="rect">
            <a:avLst/>
          </a:prstGeom>
        </p:spPr>
      </p:pic>
      <p:sp>
        <p:nvSpPr>
          <p:cNvPr id="3" name="标题 2"/>
          <p:cNvSpPr>
            <a:spLocks noGrp="1"/>
          </p:cNvSpPr>
          <p:nvPr>
            <p:ph type="ctrTitle" hasCustomPrompt="1"/>
          </p:nvPr>
        </p:nvSpPr>
        <p:spPr>
          <a:xfrm>
            <a:off x="3754218" y="2130425"/>
            <a:ext cx="7523675" cy="1938020"/>
          </a:xfrm>
        </p:spPr>
        <p:txBody>
          <a:bodyPr wrap="square" anchor="ctr" anchorCtr="1">
            <a:spAutoFit/>
          </a:bodyPr>
          <a:lstStyle>
            <a:lvl1pPr algn="ctr">
              <a:defRPr sz="5980">
                <a:solidFill>
                  <a:schemeClr val="bg1"/>
                </a:solidFill>
              </a:defRPr>
            </a:lvl1pPr>
          </a:lstStyle>
          <a:p>
            <a:r>
              <a:rPr lang="zh-CN" altLang="en-US"/>
              <a:t>单击此处</a:t>
            </a:r>
            <a:br>
              <a:rPr lang="zh-CN" altLang="en-US"/>
            </a:br>
            <a:r>
              <a:rPr lang="zh-CN" altLang="en-US"/>
              <a:t>编辑母版标题样式</a:t>
            </a:r>
            <a:endParaRPr lang="zh-CN" altLang="en-US"/>
          </a:p>
        </p:txBody>
      </p:sp>
      <p:sp>
        <p:nvSpPr>
          <p:cNvPr id="4" name="TextBox 13"/>
          <p:cNvSpPr txBox="1"/>
          <p:nvPr userDrawn="1"/>
        </p:nvSpPr>
        <p:spPr>
          <a:xfrm>
            <a:off x="343822" y="6251864"/>
            <a:ext cx="2986405" cy="245110"/>
          </a:xfrm>
          <a:prstGeom prst="rect">
            <a:avLst/>
          </a:prstGeom>
          <a:noFill/>
        </p:spPr>
        <p:txBody>
          <a:bodyPr wrap="none" rtlCol="0">
            <a:spAutoFit/>
          </a:bodyPr>
          <a:lstStyle/>
          <a:p>
            <a:r>
              <a:rPr lang="en-US" altLang="zh-CN" sz="995" dirty="0">
                <a:solidFill>
                  <a:schemeClr val="bg1">
                    <a:lumMod val="95000"/>
                  </a:schemeClr>
                </a:solidFill>
                <a:latin typeface="微软雅黑" panose="020B0503020204020204" pitchFamily="34" charset="-122"/>
                <a:ea typeface="微软雅黑" panose="020B0503020204020204" pitchFamily="34" charset="-122"/>
              </a:rPr>
              <a:t>©</a:t>
            </a:r>
            <a:r>
              <a:rPr lang="zh-CN" altLang="en-US" sz="995" dirty="0">
                <a:solidFill>
                  <a:schemeClr val="bg1">
                    <a:lumMod val="95000"/>
                  </a:schemeClr>
                </a:solidFill>
                <a:latin typeface="微软雅黑" panose="020B0503020204020204" pitchFamily="34" charset="-122"/>
                <a:ea typeface="微软雅黑" panose="020B0503020204020204" pitchFamily="34" charset="-122"/>
              </a:rPr>
              <a:t>版权所有</a:t>
            </a:r>
            <a:r>
              <a:rPr lang="en-US" altLang="zh-CN" sz="995" dirty="0" smtClean="0">
                <a:solidFill>
                  <a:schemeClr val="bg1">
                    <a:lumMod val="95000"/>
                  </a:schemeClr>
                </a:solidFill>
                <a:latin typeface="微软雅黑" panose="020B0503020204020204" pitchFamily="34" charset="-122"/>
                <a:ea typeface="微软雅黑" panose="020B0503020204020204" pitchFamily="34" charset="-122"/>
              </a:rPr>
              <a:t>2008-2022</a:t>
            </a:r>
            <a:r>
              <a:rPr lang="zh-CN" altLang="en-US" sz="995" dirty="0" smtClean="0">
                <a:solidFill>
                  <a:schemeClr val="bg1">
                    <a:lumMod val="95000"/>
                  </a:schemeClr>
                </a:solidFill>
                <a:latin typeface="微软雅黑" panose="020B0503020204020204" pitchFamily="34" charset="-122"/>
                <a:ea typeface="微软雅黑" panose="020B0503020204020204" pitchFamily="34" charset="-122"/>
              </a:rPr>
              <a:t>江苏灵当信息科技有限公司</a:t>
            </a:r>
            <a:endParaRPr lang="zh-CN" altLang="en-US" sz="995"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5" name="图片 4" descr="fda8fe5d17b41bbcf37ada481601f3a"/>
          <p:cNvPicPr>
            <a:picLocks noChangeAspect="1"/>
          </p:cNvPicPr>
          <p:nvPr userDrawn="1"/>
        </p:nvPicPr>
        <p:blipFill>
          <a:blip r:embed="rId3"/>
          <a:stretch>
            <a:fillRect/>
          </a:stretch>
        </p:blipFill>
        <p:spPr>
          <a:xfrm>
            <a:off x="10290864" y="118934"/>
            <a:ext cx="1587250" cy="489541"/>
          </a:xfrm>
          <a:prstGeom prst="rect">
            <a:avLst/>
          </a:prstGeom>
        </p:spPr>
      </p:pic>
    </p:spTree>
  </p:cSld>
  <p:clrMapOvr>
    <a:masterClrMapping/>
  </p:clrMapOvr>
  <p:hf sldNum="0"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目录">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19041"/>
          <a:stretch>
            <a:fillRect/>
          </a:stretch>
        </p:blipFill>
        <p:spPr bwMode="auto">
          <a:xfrm>
            <a:off x="2540" y="2540"/>
            <a:ext cx="10287902" cy="6853555"/>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p:cNvSpPr txBox="1"/>
          <p:nvPr userDrawn="1"/>
        </p:nvSpPr>
        <p:spPr>
          <a:xfrm>
            <a:off x="-362" y="164637"/>
            <a:ext cx="520700" cy="1318260"/>
          </a:xfrm>
          <a:prstGeom prst="rect">
            <a:avLst/>
          </a:prstGeom>
          <a:noFill/>
        </p:spPr>
        <p:txBody>
          <a:bodyPr vert="horz" wrap="none" rtlCol="0">
            <a:spAutoFit/>
          </a:bodyPr>
          <a:lstStyle/>
          <a:p>
            <a:r>
              <a:rPr lang="zh-CN" altLang="en-US" sz="2655" b="1" dirty="0">
                <a:solidFill>
                  <a:schemeClr val="bg1"/>
                </a:solidFill>
                <a:latin typeface="微软雅黑" panose="020B0503020204020204" pitchFamily="34" charset="-122"/>
                <a:ea typeface="微软雅黑" panose="020B0503020204020204" pitchFamily="34" charset="-122"/>
              </a:rPr>
              <a:t>目</a:t>
            </a:r>
            <a:endParaRPr lang="zh-CN" altLang="en-US" sz="2655" b="1" dirty="0">
              <a:solidFill>
                <a:schemeClr val="bg1"/>
              </a:solidFill>
              <a:latin typeface="微软雅黑" panose="020B0503020204020204" pitchFamily="34" charset="-122"/>
              <a:ea typeface="微软雅黑" panose="020B0503020204020204" pitchFamily="34" charset="-122"/>
            </a:endParaRPr>
          </a:p>
          <a:p>
            <a:r>
              <a:rPr lang="zh-CN" altLang="en-US" sz="2655" b="1" dirty="0">
                <a:solidFill>
                  <a:schemeClr val="bg1"/>
                </a:solidFill>
                <a:latin typeface="微软雅黑" panose="020B0503020204020204" pitchFamily="34" charset="-122"/>
                <a:ea typeface="微软雅黑" panose="020B0503020204020204" pitchFamily="34" charset="-122"/>
              </a:rPr>
              <a:t> </a:t>
            </a:r>
            <a:endParaRPr lang="en-US" altLang="zh-CN" sz="2655" b="1" dirty="0">
              <a:solidFill>
                <a:schemeClr val="bg1"/>
              </a:solidFill>
              <a:latin typeface="微软雅黑" panose="020B0503020204020204" pitchFamily="34" charset="-122"/>
              <a:ea typeface="微软雅黑" panose="020B0503020204020204" pitchFamily="34" charset="-122"/>
            </a:endParaRPr>
          </a:p>
          <a:p>
            <a:r>
              <a:rPr lang="zh-CN" altLang="en-US" sz="2655" b="1" dirty="0">
                <a:solidFill>
                  <a:schemeClr val="bg1"/>
                </a:solidFill>
                <a:latin typeface="微软雅黑" panose="020B0503020204020204" pitchFamily="34" charset="-122"/>
                <a:ea typeface="微软雅黑" panose="020B0503020204020204" pitchFamily="34" charset="-122"/>
              </a:rPr>
              <a:t>录</a:t>
            </a:r>
            <a:endParaRPr lang="zh-CN" altLang="en-US" sz="2655" b="1" dirty="0">
              <a:solidFill>
                <a:schemeClr val="bg1"/>
              </a:solidFill>
              <a:latin typeface="微软雅黑" panose="020B0503020204020204" pitchFamily="34" charset="-122"/>
              <a:ea typeface="微软雅黑" panose="020B0503020204020204" pitchFamily="34" charset="-122"/>
            </a:endParaRPr>
          </a:p>
        </p:txBody>
      </p:sp>
      <p:pic>
        <p:nvPicPr>
          <p:cNvPr id="6" name="图片 5" descr="fda8fe5d17b41bbcf37ada481601f3a"/>
          <p:cNvPicPr>
            <a:picLocks noChangeAspect="1"/>
          </p:cNvPicPr>
          <p:nvPr userDrawn="1"/>
        </p:nvPicPr>
        <p:blipFill>
          <a:blip r:embed="rId3"/>
          <a:stretch>
            <a:fillRect/>
          </a:stretch>
        </p:blipFill>
        <p:spPr>
          <a:xfrm>
            <a:off x="10290864" y="118934"/>
            <a:ext cx="1587250" cy="489541"/>
          </a:xfrm>
          <a:prstGeom prst="rect">
            <a:avLst/>
          </a:prstGeom>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4361" y="5853121"/>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sp>
        <p:nvSpPr>
          <p:cNvPr id="20" name="任意多边形: 形状 16"/>
          <p:cNvSpPr/>
          <p:nvPr userDrawn="1"/>
        </p:nvSpPr>
        <p:spPr>
          <a:xfrm rot="5400000">
            <a:off x="9472344" y="-66984"/>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pic>
        <p:nvPicPr>
          <p:cNvPr id="21" name="图片 20" descr="fda8fe5d17b41bbcf37ada481601f3a"/>
          <p:cNvPicPr>
            <a:picLocks noChangeAspect="1"/>
          </p:cNvPicPr>
          <p:nvPr userDrawn="1"/>
        </p:nvPicPr>
        <p:blipFill>
          <a:blip r:embed="rId2"/>
          <a:stretch>
            <a:fillRect/>
          </a:stretch>
        </p:blipFill>
        <p:spPr>
          <a:xfrm>
            <a:off x="10460413" y="277049"/>
            <a:ext cx="1587250" cy="489541"/>
          </a:xfrm>
          <a:prstGeom prst="rect">
            <a:avLst/>
          </a:prstGeom>
        </p:spPr>
      </p:pic>
      <p:grpSp>
        <p:nvGrpSpPr>
          <p:cNvPr id="30" name="组合 29"/>
          <p:cNvGrpSpPr/>
          <p:nvPr userDrawn="1"/>
        </p:nvGrpSpPr>
        <p:grpSpPr>
          <a:xfrm>
            <a:off x="1967916" y="2576830"/>
            <a:ext cx="9206469" cy="2010410"/>
            <a:chOff x="1279234" y="2264025"/>
            <a:chExt cx="8875685" cy="2010144"/>
          </a:xfrm>
        </p:grpSpPr>
        <p:sp>
          <p:nvSpPr>
            <p:cNvPr id="31" name="文本框 19"/>
            <p:cNvSpPr txBox="1"/>
            <p:nvPr/>
          </p:nvSpPr>
          <p:spPr>
            <a:xfrm>
              <a:off x="2270821" y="2717331"/>
              <a:ext cx="6332220" cy="915549"/>
            </a:xfrm>
            <a:prstGeom prst="rect">
              <a:avLst/>
            </a:prstGeom>
            <a:noFill/>
            <a:ln w="9525">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36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6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6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107" y="2961640"/>
            <a:ext cx="9087721" cy="1663700"/>
          </a:xfrm>
        </p:spPr>
        <p:txBody>
          <a:bodyPr/>
          <a:lstStyle>
            <a:lvl1pPr marL="0" marR="0" lvl="0" indent="0" algn="ctr" defTabSz="914400" rtl="0" eaLnBrk="1" fontAlgn="auto" latinLnBrk="0" hangingPunct="1">
              <a:lnSpc>
                <a:spcPct val="100000"/>
              </a:lnSpc>
              <a:spcBef>
                <a:spcPts val="0"/>
              </a:spcBef>
              <a:buClrTx/>
              <a:buSzTx/>
              <a:buFontTx/>
              <a:buNone/>
              <a:defRPr kumimoji="0" lang="zh-CN" altLang="en-US" sz="3585" b="1" i="0" u="none" strike="noStrike" kern="1200" cap="none" spc="300" normalizeH="0" baseline="0" noProof="1">
                <a:solidFill>
                  <a:schemeClr val="bg1"/>
                </a:solidFill>
                <a:uFillTx/>
                <a:latin typeface="Arial" panose="020B0604020202020204" pitchFamily="34" charset="0"/>
                <a:ea typeface="微软雅黑" panose="020B0503020204020204" pitchFamily="34" charset="-122"/>
                <a:cs typeface="+mj-cs"/>
              </a:defRPr>
            </a:lvl1pPr>
            <a:lvl2pPr marL="607060" indent="0" algn="ctr">
              <a:buNone/>
              <a:defRPr>
                <a:solidFill>
                  <a:schemeClr val="tx1">
                    <a:tint val="75000"/>
                  </a:schemeClr>
                </a:solidFill>
              </a:defRPr>
            </a:lvl2pPr>
            <a:lvl3pPr marL="1214755" indent="0" algn="ctr">
              <a:buNone/>
              <a:defRPr>
                <a:solidFill>
                  <a:schemeClr val="tx1">
                    <a:tint val="75000"/>
                  </a:schemeClr>
                </a:solidFill>
              </a:defRPr>
            </a:lvl3pPr>
            <a:lvl4pPr marL="1821815" indent="0" algn="ctr">
              <a:buNone/>
              <a:defRPr>
                <a:solidFill>
                  <a:schemeClr val="tx1">
                    <a:tint val="75000"/>
                  </a:schemeClr>
                </a:solidFill>
              </a:defRPr>
            </a:lvl4pPr>
            <a:lvl5pPr marL="2429510" indent="0" algn="ctr">
              <a:buNone/>
              <a:defRPr>
                <a:solidFill>
                  <a:schemeClr val="tx1">
                    <a:tint val="75000"/>
                  </a:schemeClr>
                </a:solidFill>
              </a:defRPr>
            </a:lvl5pPr>
            <a:lvl6pPr marL="3036570" indent="0" algn="ctr">
              <a:buNone/>
              <a:defRPr>
                <a:solidFill>
                  <a:schemeClr val="tx1">
                    <a:tint val="75000"/>
                  </a:schemeClr>
                </a:solidFill>
              </a:defRPr>
            </a:lvl6pPr>
            <a:lvl7pPr marL="3643630" indent="0" algn="ctr">
              <a:buNone/>
              <a:defRPr>
                <a:solidFill>
                  <a:schemeClr val="tx1">
                    <a:tint val="75000"/>
                  </a:schemeClr>
                </a:solidFill>
              </a:defRPr>
            </a:lvl7pPr>
            <a:lvl8pPr marL="4251325" indent="0" algn="ctr">
              <a:buNone/>
              <a:defRPr>
                <a:solidFill>
                  <a:schemeClr val="tx1">
                    <a:tint val="75000"/>
                  </a:schemeClr>
                </a:solidFill>
              </a:defRPr>
            </a:lvl8pPr>
            <a:lvl9pPr marL="4858385" indent="0" algn="ctr">
              <a:buNone/>
              <a:defRPr>
                <a:solidFill>
                  <a:schemeClr val="tx1">
                    <a:tint val="75000"/>
                  </a:schemeClr>
                </a:solidFill>
              </a:defRPr>
            </a:lvl9pPr>
          </a:lstStyle>
          <a:p>
            <a:r>
              <a:rPr lang="zh-CN" altLang="en-US" dirty="0"/>
              <a:t>单击此处编辑母版副标题样式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任意多边形: 形状 16"/>
          <p:cNvSpPr/>
          <p:nvPr userDrawn="1"/>
        </p:nvSpPr>
        <p:spPr>
          <a:xfrm rot="5400000">
            <a:off x="11264361" y="5853121"/>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sp>
        <p:nvSpPr>
          <p:cNvPr id="8" name="任意多边形: 形状 16"/>
          <p:cNvSpPr/>
          <p:nvPr userDrawn="1"/>
        </p:nvSpPr>
        <p:spPr>
          <a:xfrm rot="5400000">
            <a:off x="9472344" y="-66984"/>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pic>
        <p:nvPicPr>
          <p:cNvPr id="9" name="图片 8" descr="fda8fe5d17b41bbcf37ada481601f3a"/>
          <p:cNvPicPr>
            <a:picLocks noChangeAspect="1"/>
          </p:cNvPicPr>
          <p:nvPr userDrawn="1"/>
        </p:nvPicPr>
        <p:blipFill>
          <a:blip r:embed="rId2"/>
          <a:stretch>
            <a:fillRect/>
          </a:stretch>
        </p:blipFill>
        <p:spPr>
          <a:xfrm>
            <a:off x="10460413" y="277049"/>
            <a:ext cx="1587250" cy="489541"/>
          </a:xfrm>
          <a:prstGeom prst="rect">
            <a:avLst/>
          </a:prstGeom>
        </p:spPr>
      </p:pic>
      <p:grpSp>
        <p:nvGrpSpPr>
          <p:cNvPr id="10" name="组合 9"/>
          <p:cNvGrpSpPr/>
          <p:nvPr userDrawn="1"/>
        </p:nvGrpSpPr>
        <p:grpSpPr>
          <a:xfrm>
            <a:off x="-513729" y="327660"/>
            <a:ext cx="2004112"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5800">
                <a:spcBef>
                  <a:spcPts val="0"/>
                </a:spcBef>
                <a:spcAft>
                  <a:spcPts val="0"/>
                </a:spcAft>
                <a:buClrTx/>
                <a:buSzTx/>
                <a:buFontTx/>
                <a:defRPr/>
              </a:pPr>
              <a:endParaRPr lang="zh-CN" altLang="en-US" sz="269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69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69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9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69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47" y="256604"/>
            <a:ext cx="10411968" cy="580108"/>
          </a:xfrm>
        </p:spPr>
        <p:txBody>
          <a:bodyPr>
            <a:normAutofit/>
          </a:bodyPr>
          <a:lstStyle>
            <a:lvl1pPr marL="0" indent="0" algn="l">
              <a:buClr>
                <a:srgbClr val="404040"/>
              </a:buClr>
              <a:buFont typeface="Wingdings" panose="05000000000000000000" charset="0"/>
              <a:buNone/>
              <a:defRPr kumimoji="1" lang="zh-CN" altLang="en-US" sz="279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7" name="任意多边形: 形状 16"/>
          <p:cNvSpPr/>
          <p:nvPr userDrawn="1"/>
        </p:nvSpPr>
        <p:spPr>
          <a:xfrm rot="5400000">
            <a:off x="11264361" y="5853121"/>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sp>
        <p:nvSpPr>
          <p:cNvPr id="8" name="任意多边形: 形状 16"/>
          <p:cNvSpPr/>
          <p:nvPr userDrawn="1"/>
        </p:nvSpPr>
        <p:spPr>
          <a:xfrm rot="5400000">
            <a:off x="9472344" y="-66984"/>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pic>
        <p:nvPicPr>
          <p:cNvPr id="9" name="图片 8" descr="fda8fe5d17b41bbcf37ada481601f3a"/>
          <p:cNvPicPr>
            <a:picLocks noChangeAspect="1"/>
          </p:cNvPicPr>
          <p:nvPr userDrawn="1"/>
        </p:nvPicPr>
        <p:blipFill>
          <a:blip r:embed="rId2"/>
          <a:stretch>
            <a:fillRect/>
          </a:stretch>
        </p:blipFill>
        <p:spPr>
          <a:xfrm>
            <a:off x="10460413" y="277049"/>
            <a:ext cx="1587250" cy="489541"/>
          </a:xfrm>
          <a:prstGeom prst="rect">
            <a:avLst/>
          </a:prstGeom>
        </p:spPr>
      </p:pic>
      <p:grpSp>
        <p:nvGrpSpPr>
          <p:cNvPr id="10" name="组合 9"/>
          <p:cNvGrpSpPr/>
          <p:nvPr userDrawn="1"/>
        </p:nvGrpSpPr>
        <p:grpSpPr>
          <a:xfrm>
            <a:off x="-513729" y="327660"/>
            <a:ext cx="2004112"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5800">
                <a:spcBef>
                  <a:spcPts val="0"/>
                </a:spcBef>
                <a:spcAft>
                  <a:spcPts val="0"/>
                </a:spcAft>
                <a:buClrTx/>
                <a:buSzTx/>
                <a:buFontTx/>
                <a:defRPr/>
              </a:pPr>
              <a:endParaRPr lang="zh-CN" altLang="en-US" sz="269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69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69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9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69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47" y="256604"/>
            <a:ext cx="10411968" cy="580108"/>
          </a:xfrm>
        </p:spPr>
        <p:txBody>
          <a:bodyPr>
            <a:normAutofit/>
          </a:bodyPr>
          <a:lstStyle>
            <a:lvl1pPr marL="0" indent="0" algn="l">
              <a:buClr>
                <a:srgbClr val="404040"/>
              </a:buClr>
              <a:buFont typeface="Wingdings" panose="05000000000000000000" charset="0"/>
              <a:buNone/>
              <a:defRPr kumimoji="1" lang="zh-CN" altLang="en-US" sz="279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4361" y="5853121"/>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sp>
        <p:nvSpPr>
          <p:cNvPr id="20" name="任意多边形: 形状 16"/>
          <p:cNvSpPr/>
          <p:nvPr userDrawn="1"/>
        </p:nvSpPr>
        <p:spPr>
          <a:xfrm rot="5400000">
            <a:off x="9472344" y="-66984"/>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pic>
        <p:nvPicPr>
          <p:cNvPr id="21" name="图片 20" descr="fda8fe5d17b41bbcf37ada481601f3a"/>
          <p:cNvPicPr>
            <a:picLocks noChangeAspect="1"/>
          </p:cNvPicPr>
          <p:nvPr userDrawn="1"/>
        </p:nvPicPr>
        <p:blipFill>
          <a:blip r:embed="rId2"/>
          <a:stretch>
            <a:fillRect/>
          </a:stretch>
        </p:blipFill>
        <p:spPr>
          <a:xfrm>
            <a:off x="10460413" y="277049"/>
            <a:ext cx="1587250" cy="4895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22" y="365126"/>
            <a:ext cx="10515873"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22" y="6356351"/>
            <a:ext cx="2743272" cy="365125"/>
          </a:xfrm>
        </p:spPr>
        <p:txBody>
          <a:bodyPr/>
          <a:lstStyle/>
          <a:p>
            <a:fld id="{AC1B7B3F-A56B-4310-A966-BD55D80449F1}" type="datetimeFigureOut">
              <a:rPr lang="zh-CN" altLang="en-US" smtClean="0"/>
            </a:fld>
            <a:endParaRPr lang="zh-CN" altLang="en-US"/>
          </a:p>
        </p:txBody>
      </p:sp>
      <p:sp>
        <p:nvSpPr>
          <p:cNvPr id="4" name="页脚占位符 3"/>
          <p:cNvSpPr>
            <a:spLocks noGrp="1"/>
          </p:cNvSpPr>
          <p:nvPr>
            <p:ph type="ftr" sz="quarter" idx="11"/>
          </p:nvPr>
        </p:nvSpPr>
        <p:spPr>
          <a:xfrm>
            <a:off x="4038705" y="6356351"/>
            <a:ext cx="4114907" cy="365125"/>
          </a:xfrm>
        </p:spPr>
        <p:txBody>
          <a:bodyPr/>
          <a:lstStyle/>
          <a:p>
            <a:endParaRPr lang="zh-CN" altLang="en-US"/>
          </a:p>
        </p:txBody>
      </p:sp>
      <p:sp>
        <p:nvSpPr>
          <p:cNvPr id="5" name="灯片编号占位符 4"/>
          <p:cNvSpPr>
            <a:spLocks noGrp="1"/>
          </p:cNvSpPr>
          <p:nvPr>
            <p:ph type="sldNum" sz="quarter" idx="12"/>
          </p:nvPr>
        </p:nvSpPr>
        <p:spPr>
          <a:xfrm>
            <a:off x="8610823" y="6356351"/>
            <a:ext cx="2743272"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9" name="图片 8" descr="fda8fe5d17b41bbcf37ada481601f3a"/>
          <p:cNvPicPr>
            <a:picLocks noChangeAspect="1"/>
          </p:cNvPicPr>
          <p:nvPr userDrawn="1"/>
        </p:nvPicPr>
        <p:blipFill>
          <a:blip r:embed="rId2"/>
          <a:stretch>
            <a:fillRect/>
          </a:stretch>
        </p:blipFill>
        <p:spPr>
          <a:xfrm>
            <a:off x="10460141" y="277048"/>
            <a:ext cx="1587209" cy="489541"/>
          </a:xfrm>
          <a:prstGeom prst="rect">
            <a:avLst/>
          </a:prstGeom>
        </p:spPr>
      </p:pic>
      <p:grpSp>
        <p:nvGrpSpPr>
          <p:cNvPr id="10" name="组合 9"/>
          <p:cNvGrpSpPr/>
          <p:nvPr userDrawn="1"/>
        </p:nvGrpSpPr>
        <p:grpSpPr>
          <a:xfrm>
            <a:off x="-513715" y="327660"/>
            <a:ext cx="2004060"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5800">
                <a:spcBef>
                  <a:spcPts val="0"/>
                </a:spcBef>
                <a:spcAft>
                  <a:spcPts val="0"/>
                </a:spcAft>
                <a:buClrTx/>
                <a:buSzTx/>
                <a:buFontTx/>
                <a:defRPr/>
              </a:pPr>
              <a:endParaRPr lang="zh-CN" altLang="en-US" sz="270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04" y="256604"/>
            <a:ext cx="10411698" cy="580108"/>
          </a:xfrm>
        </p:spPr>
        <p:txBody>
          <a:bodyPr>
            <a:normAutofit/>
          </a:bodyPr>
          <a:lstStyle>
            <a:lvl1pPr marL="0" indent="0" algn="l">
              <a:buClr>
                <a:srgbClr val="404040"/>
              </a:buClr>
              <a:buFont typeface="Wingdings" panose="05000000000000000000" charset="0"/>
              <a:buNone/>
              <a:defRPr kumimoji="1" lang="zh-CN" altLang="en-US" sz="280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纯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目录">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19041"/>
          <a:stretch>
            <a:fillRect/>
          </a:stretch>
        </p:blipFill>
        <p:spPr bwMode="auto">
          <a:xfrm>
            <a:off x="2540" y="2540"/>
            <a:ext cx="10287902" cy="6853555"/>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p:cNvSpPr txBox="1"/>
          <p:nvPr userDrawn="1"/>
        </p:nvSpPr>
        <p:spPr>
          <a:xfrm>
            <a:off x="-362" y="164637"/>
            <a:ext cx="520700" cy="1318260"/>
          </a:xfrm>
          <a:prstGeom prst="rect">
            <a:avLst/>
          </a:prstGeom>
          <a:noFill/>
        </p:spPr>
        <p:txBody>
          <a:bodyPr vert="horz" wrap="none" rtlCol="0">
            <a:spAutoFit/>
          </a:bodyPr>
          <a:lstStyle/>
          <a:p>
            <a:r>
              <a:rPr lang="zh-CN" altLang="en-US" sz="2655" b="1" dirty="0">
                <a:solidFill>
                  <a:schemeClr val="bg1"/>
                </a:solidFill>
                <a:latin typeface="微软雅黑" panose="020B0503020204020204" pitchFamily="34" charset="-122"/>
                <a:ea typeface="微软雅黑" panose="020B0503020204020204" pitchFamily="34" charset="-122"/>
              </a:rPr>
              <a:t>目</a:t>
            </a:r>
            <a:endParaRPr lang="zh-CN" altLang="en-US" sz="2655" b="1" dirty="0">
              <a:solidFill>
                <a:schemeClr val="bg1"/>
              </a:solidFill>
              <a:latin typeface="微软雅黑" panose="020B0503020204020204" pitchFamily="34" charset="-122"/>
              <a:ea typeface="微软雅黑" panose="020B0503020204020204" pitchFamily="34" charset="-122"/>
            </a:endParaRPr>
          </a:p>
          <a:p>
            <a:r>
              <a:rPr lang="zh-CN" altLang="en-US" sz="2655" b="1" dirty="0">
                <a:solidFill>
                  <a:schemeClr val="bg1"/>
                </a:solidFill>
                <a:latin typeface="微软雅黑" panose="020B0503020204020204" pitchFamily="34" charset="-122"/>
                <a:ea typeface="微软雅黑" panose="020B0503020204020204" pitchFamily="34" charset="-122"/>
              </a:rPr>
              <a:t> </a:t>
            </a:r>
            <a:endParaRPr lang="en-US" altLang="zh-CN" sz="2655" b="1" dirty="0">
              <a:solidFill>
                <a:schemeClr val="bg1"/>
              </a:solidFill>
              <a:latin typeface="微软雅黑" panose="020B0503020204020204" pitchFamily="34" charset="-122"/>
              <a:ea typeface="微软雅黑" panose="020B0503020204020204" pitchFamily="34" charset="-122"/>
            </a:endParaRPr>
          </a:p>
          <a:p>
            <a:r>
              <a:rPr lang="zh-CN" altLang="en-US" sz="2655" b="1" dirty="0">
                <a:solidFill>
                  <a:schemeClr val="bg1"/>
                </a:solidFill>
                <a:latin typeface="微软雅黑" panose="020B0503020204020204" pitchFamily="34" charset="-122"/>
                <a:ea typeface="微软雅黑" panose="020B0503020204020204" pitchFamily="34" charset="-122"/>
              </a:rPr>
              <a:t>录</a:t>
            </a:r>
            <a:endParaRPr lang="zh-CN" altLang="en-US" sz="2655" b="1" dirty="0">
              <a:solidFill>
                <a:schemeClr val="bg1"/>
              </a:solidFill>
              <a:latin typeface="微软雅黑" panose="020B0503020204020204" pitchFamily="34" charset="-122"/>
              <a:ea typeface="微软雅黑" panose="020B0503020204020204" pitchFamily="34" charset="-122"/>
            </a:endParaRPr>
          </a:p>
        </p:txBody>
      </p:sp>
      <p:pic>
        <p:nvPicPr>
          <p:cNvPr id="6" name="图片 5" descr="fda8fe5d17b41bbcf37ada481601f3a"/>
          <p:cNvPicPr>
            <a:picLocks noChangeAspect="1"/>
          </p:cNvPicPr>
          <p:nvPr userDrawn="1"/>
        </p:nvPicPr>
        <p:blipFill>
          <a:blip r:embed="rId3"/>
          <a:stretch>
            <a:fillRect/>
          </a:stretch>
        </p:blipFill>
        <p:spPr>
          <a:xfrm>
            <a:off x="10290864" y="118934"/>
            <a:ext cx="1587250" cy="48954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21" name="图片 20" descr="fda8fe5d17b41bbcf37ada481601f3a"/>
          <p:cNvPicPr>
            <a:picLocks noChangeAspect="1"/>
          </p:cNvPicPr>
          <p:nvPr userDrawn="1"/>
        </p:nvPicPr>
        <p:blipFill>
          <a:blip r:embed="rId2"/>
          <a:stretch>
            <a:fillRect/>
          </a:stretch>
        </p:blipFill>
        <p:spPr>
          <a:xfrm>
            <a:off x="10460413" y="277049"/>
            <a:ext cx="1587250" cy="489541"/>
          </a:xfrm>
          <a:prstGeom prst="rect">
            <a:avLst/>
          </a:prstGeom>
        </p:spPr>
      </p:pic>
      <p:grpSp>
        <p:nvGrpSpPr>
          <p:cNvPr id="22" name="组合 21"/>
          <p:cNvGrpSpPr/>
          <p:nvPr userDrawn="1"/>
        </p:nvGrpSpPr>
        <p:grpSpPr>
          <a:xfrm>
            <a:off x="-609854" y="327660"/>
            <a:ext cx="2004112" cy="453390"/>
            <a:chOff x="-832" y="516"/>
            <a:chExt cx="3156" cy="714"/>
          </a:xfrm>
        </p:grpSpPr>
        <p:sp>
          <p:nvSpPr>
            <p:cNvPr id="23"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5800">
                <a:spcBef>
                  <a:spcPts val="0"/>
                </a:spcBef>
                <a:spcAft>
                  <a:spcPts val="0"/>
                </a:spcAft>
                <a:buClrTx/>
                <a:buSzTx/>
                <a:buFontTx/>
                <a:defRPr/>
              </a:pPr>
              <a:endParaRPr lang="zh-CN" altLang="en-US" sz="269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24" name="组合 23"/>
            <p:cNvGrpSpPr/>
            <p:nvPr/>
          </p:nvGrpSpPr>
          <p:grpSpPr>
            <a:xfrm>
              <a:off x="-417" y="516"/>
              <a:ext cx="2433" cy="611"/>
              <a:chOff x="-487" y="542"/>
              <a:chExt cx="1412" cy="611"/>
            </a:xfrm>
          </p:grpSpPr>
          <p:sp>
            <p:nvSpPr>
              <p:cNvPr id="26"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69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27" name="组合 26"/>
              <p:cNvGrpSpPr/>
              <p:nvPr/>
            </p:nvGrpSpPr>
            <p:grpSpPr>
              <a:xfrm>
                <a:off x="-329" y="880"/>
                <a:ext cx="1254" cy="273"/>
                <a:chOff x="-329" y="880"/>
                <a:chExt cx="1254" cy="273"/>
              </a:xfrm>
            </p:grpSpPr>
            <p:sp>
              <p:nvSpPr>
                <p:cNvPr id="28"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69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29"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9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25"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69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grpSp>
        <p:nvGrpSpPr>
          <p:cNvPr id="30" name="组合 29"/>
          <p:cNvGrpSpPr/>
          <p:nvPr userDrawn="1"/>
        </p:nvGrpSpPr>
        <p:grpSpPr>
          <a:xfrm>
            <a:off x="1967916" y="2576830"/>
            <a:ext cx="9206469" cy="2010410"/>
            <a:chOff x="1279234" y="2264025"/>
            <a:chExt cx="8875685" cy="2010144"/>
          </a:xfrm>
        </p:grpSpPr>
        <p:sp>
          <p:nvSpPr>
            <p:cNvPr id="31" name="文本框 19"/>
            <p:cNvSpPr txBox="1"/>
            <p:nvPr/>
          </p:nvSpPr>
          <p:spPr>
            <a:xfrm>
              <a:off x="2270821" y="2717331"/>
              <a:ext cx="6332220" cy="915549"/>
            </a:xfrm>
            <a:prstGeom prst="rect">
              <a:avLst/>
            </a:prstGeom>
            <a:noFill/>
            <a:ln w="9525">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36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6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6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107" y="2961640"/>
            <a:ext cx="9087721" cy="1663700"/>
          </a:xfrm>
        </p:spPr>
        <p:txBody>
          <a:bodyPr/>
          <a:lstStyle>
            <a:lvl1pPr marL="0" marR="0" lvl="0" indent="0" algn="ctr" defTabSz="914400" rtl="0" eaLnBrk="1" fontAlgn="auto" latinLnBrk="0" hangingPunct="1">
              <a:lnSpc>
                <a:spcPct val="100000"/>
              </a:lnSpc>
              <a:spcBef>
                <a:spcPts val="0"/>
              </a:spcBef>
              <a:buClrTx/>
              <a:buSzTx/>
              <a:buFontTx/>
              <a:buNone/>
              <a:defRPr kumimoji="0" lang="zh-CN" altLang="en-US" sz="3585" b="1" i="0" u="none" strike="noStrike" kern="1200" cap="none" spc="300" normalizeH="0" baseline="0" noProof="1">
                <a:solidFill>
                  <a:schemeClr val="bg1"/>
                </a:solidFill>
                <a:uFillTx/>
                <a:latin typeface="Arial" panose="020B0604020202020204" pitchFamily="34" charset="0"/>
                <a:ea typeface="微软雅黑" panose="020B0503020204020204" pitchFamily="34" charset="-122"/>
                <a:cs typeface="+mj-cs"/>
              </a:defRPr>
            </a:lvl1pPr>
            <a:lvl2pPr marL="607060" indent="0" algn="ctr">
              <a:buNone/>
              <a:defRPr>
                <a:solidFill>
                  <a:schemeClr val="tx1">
                    <a:tint val="75000"/>
                  </a:schemeClr>
                </a:solidFill>
              </a:defRPr>
            </a:lvl2pPr>
            <a:lvl3pPr marL="1214755" indent="0" algn="ctr">
              <a:buNone/>
              <a:defRPr>
                <a:solidFill>
                  <a:schemeClr val="tx1">
                    <a:tint val="75000"/>
                  </a:schemeClr>
                </a:solidFill>
              </a:defRPr>
            </a:lvl3pPr>
            <a:lvl4pPr marL="1821815" indent="0" algn="ctr">
              <a:buNone/>
              <a:defRPr>
                <a:solidFill>
                  <a:schemeClr val="tx1">
                    <a:tint val="75000"/>
                  </a:schemeClr>
                </a:solidFill>
              </a:defRPr>
            </a:lvl4pPr>
            <a:lvl5pPr marL="2429510" indent="0" algn="ctr">
              <a:buNone/>
              <a:defRPr>
                <a:solidFill>
                  <a:schemeClr val="tx1">
                    <a:tint val="75000"/>
                  </a:schemeClr>
                </a:solidFill>
              </a:defRPr>
            </a:lvl5pPr>
            <a:lvl6pPr marL="3036570" indent="0" algn="ctr">
              <a:buNone/>
              <a:defRPr>
                <a:solidFill>
                  <a:schemeClr val="tx1">
                    <a:tint val="75000"/>
                  </a:schemeClr>
                </a:solidFill>
              </a:defRPr>
            </a:lvl6pPr>
            <a:lvl7pPr marL="3643630" indent="0" algn="ctr">
              <a:buNone/>
              <a:defRPr>
                <a:solidFill>
                  <a:schemeClr val="tx1">
                    <a:tint val="75000"/>
                  </a:schemeClr>
                </a:solidFill>
              </a:defRPr>
            </a:lvl7pPr>
            <a:lvl8pPr marL="4251325" indent="0" algn="ctr">
              <a:buNone/>
              <a:defRPr>
                <a:solidFill>
                  <a:schemeClr val="tx1">
                    <a:tint val="75000"/>
                  </a:schemeClr>
                </a:solidFill>
              </a:defRPr>
            </a:lvl8pPr>
            <a:lvl9pPr marL="4858385"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2" name="标题 1"/>
          <p:cNvSpPr>
            <a:spLocks noGrp="1"/>
          </p:cNvSpPr>
          <p:nvPr>
            <p:ph type="title"/>
          </p:nvPr>
        </p:nvSpPr>
        <p:spPr>
          <a:xfrm>
            <a:off x="1631547" y="256604"/>
            <a:ext cx="10411968" cy="580108"/>
          </a:xfrm>
        </p:spPr>
        <p:txBody>
          <a:bodyPr>
            <a:normAutofit/>
          </a:bodyPr>
          <a:lstStyle>
            <a:lvl1pPr algn="l">
              <a:defRPr kumimoji="1" lang="zh-CN" altLang="en-US" sz="279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 name="任意多边形: 形状 16"/>
          <p:cNvSpPr/>
          <p:nvPr userDrawn="1"/>
        </p:nvSpPr>
        <p:spPr>
          <a:xfrm rot="5400000">
            <a:off x="11264361" y="5853121"/>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sp>
        <p:nvSpPr>
          <p:cNvPr id="150" name="任意多边形: 形状 16"/>
          <p:cNvSpPr/>
          <p:nvPr userDrawn="1"/>
        </p:nvSpPr>
        <p:spPr>
          <a:xfrm rot="5400000">
            <a:off x="9448848" y="-57459"/>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21" name="图片 20" descr="fda8fe5d17b41bbcf37ada481601f3a"/>
          <p:cNvPicPr>
            <a:picLocks noChangeAspect="1"/>
          </p:cNvPicPr>
          <p:nvPr userDrawn="1"/>
        </p:nvPicPr>
        <p:blipFill>
          <a:blip r:embed="rId2"/>
          <a:stretch>
            <a:fillRect/>
          </a:stretch>
        </p:blipFill>
        <p:spPr>
          <a:xfrm>
            <a:off x="10460413" y="277049"/>
            <a:ext cx="1587250" cy="489541"/>
          </a:xfrm>
          <a:prstGeom prst="rect">
            <a:avLst/>
          </a:prstGeom>
        </p:spPr>
      </p:pic>
      <p:grpSp>
        <p:nvGrpSpPr>
          <p:cNvPr id="30" name="组合 29"/>
          <p:cNvGrpSpPr/>
          <p:nvPr userDrawn="1"/>
        </p:nvGrpSpPr>
        <p:grpSpPr>
          <a:xfrm>
            <a:off x="1967916" y="2576830"/>
            <a:ext cx="9206469" cy="2010410"/>
            <a:chOff x="1279234" y="2264025"/>
            <a:chExt cx="8875685" cy="2010144"/>
          </a:xfrm>
        </p:grpSpPr>
        <p:sp>
          <p:nvSpPr>
            <p:cNvPr id="31" name="文本框 19"/>
            <p:cNvSpPr txBox="1"/>
            <p:nvPr/>
          </p:nvSpPr>
          <p:spPr>
            <a:xfrm>
              <a:off x="2270821" y="2717331"/>
              <a:ext cx="6332220" cy="915549"/>
            </a:xfrm>
            <a:prstGeom prst="rect">
              <a:avLst/>
            </a:prstGeom>
            <a:noFill/>
            <a:ln w="9525">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36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6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6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107" y="2961640"/>
            <a:ext cx="9087721" cy="1663700"/>
          </a:xfrm>
        </p:spPr>
        <p:txBody>
          <a:bodyPr/>
          <a:lstStyle>
            <a:lvl1pPr marL="0" marR="0" lvl="0" indent="0" algn="ctr" defTabSz="914400" rtl="0" eaLnBrk="1" fontAlgn="auto" latinLnBrk="0" hangingPunct="1">
              <a:lnSpc>
                <a:spcPct val="100000"/>
              </a:lnSpc>
              <a:spcBef>
                <a:spcPts val="0"/>
              </a:spcBef>
              <a:buClrTx/>
              <a:buSzTx/>
              <a:buFontTx/>
              <a:buNone/>
              <a:defRPr kumimoji="0" lang="zh-CN" altLang="en-US" sz="3585" b="1" i="0" u="none" strike="noStrike" kern="1200" cap="none" spc="300" normalizeH="0" baseline="0" noProof="1">
                <a:solidFill>
                  <a:schemeClr val="bg1"/>
                </a:solidFill>
                <a:uFillTx/>
                <a:latin typeface="Arial" panose="020B0604020202020204" pitchFamily="34" charset="0"/>
                <a:ea typeface="微软雅黑" panose="020B0503020204020204" pitchFamily="34" charset="-122"/>
                <a:cs typeface="+mj-cs"/>
              </a:defRPr>
            </a:lvl1pPr>
            <a:lvl2pPr marL="607060" indent="0" algn="ctr">
              <a:buNone/>
              <a:defRPr>
                <a:solidFill>
                  <a:schemeClr val="tx1">
                    <a:tint val="75000"/>
                  </a:schemeClr>
                </a:solidFill>
              </a:defRPr>
            </a:lvl2pPr>
            <a:lvl3pPr marL="1214755" indent="0" algn="ctr">
              <a:buNone/>
              <a:defRPr>
                <a:solidFill>
                  <a:schemeClr val="tx1">
                    <a:tint val="75000"/>
                  </a:schemeClr>
                </a:solidFill>
              </a:defRPr>
            </a:lvl3pPr>
            <a:lvl4pPr marL="1821815" indent="0" algn="ctr">
              <a:buNone/>
              <a:defRPr>
                <a:solidFill>
                  <a:schemeClr val="tx1">
                    <a:tint val="75000"/>
                  </a:schemeClr>
                </a:solidFill>
              </a:defRPr>
            </a:lvl4pPr>
            <a:lvl5pPr marL="2429510" indent="0" algn="ctr">
              <a:buNone/>
              <a:defRPr>
                <a:solidFill>
                  <a:schemeClr val="tx1">
                    <a:tint val="75000"/>
                  </a:schemeClr>
                </a:solidFill>
              </a:defRPr>
            </a:lvl5pPr>
            <a:lvl6pPr marL="3036570" indent="0" algn="ctr">
              <a:buNone/>
              <a:defRPr>
                <a:solidFill>
                  <a:schemeClr val="tx1">
                    <a:tint val="75000"/>
                  </a:schemeClr>
                </a:solidFill>
              </a:defRPr>
            </a:lvl6pPr>
            <a:lvl7pPr marL="3643630" indent="0" algn="ctr">
              <a:buNone/>
              <a:defRPr>
                <a:solidFill>
                  <a:schemeClr val="tx1">
                    <a:tint val="75000"/>
                  </a:schemeClr>
                </a:solidFill>
              </a:defRPr>
            </a:lvl7pPr>
            <a:lvl8pPr marL="4251325" indent="0" algn="ctr">
              <a:buNone/>
              <a:defRPr>
                <a:solidFill>
                  <a:schemeClr val="tx1">
                    <a:tint val="75000"/>
                  </a:schemeClr>
                </a:solidFill>
              </a:defRPr>
            </a:lvl8pPr>
            <a:lvl9pPr marL="4858385"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2" name="任意多边形: 形状 16"/>
          <p:cNvSpPr/>
          <p:nvPr userDrawn="1"/>
        </p:nvSpPr>
        <p:spPr>
          <a:xfrm rot="5400000">
            <a:off x="11264361" y="5853121"/>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sp>
        <p:nvSpPr>
          <p:cNvPr id="150" name="任意多边形: 形状 16"/>
          <p:cNvSpPr/>
          <p:nvPr userDrawn="1"/>
        </p:nvSpPr>
        <p:spPr>
          <a:xfrm rot="5400000">
            <a:off x="9448848" y="-57459"/>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9" name="图片 8" descr="fda8fe5d17b41bbcf37ada481601f3a"/>
          <p:cNvPicPr>
            <a:picLocks noChangeAspect="1"/>
          </p:cNvPicPr>
          <p:nvPr userDrawn="1"/>
        </p:nvPicPr>
        <p:blipFill>
          <a:blip r:embed="rId2"/>
          <a:stretch>
            <a:fillRect/>
          </a:stretch>
        </p:blipFill>
        <p:spPr>
          <a:xfrm>
            <a:off x="10460413" y="277049"/>
            <a:ext cx="1587250" cy="489541"/>
          </a:xfrm>
          <a:prstGeom prst="rect">
            <a:avLst/>
          </a:prstGeom>
        </p:spPr>
      </p:pic>
      <p:grpSp>
        <p:nvGrpSpPr>
          <p:cNvPr id="10" name="组合 9"/>
          <p:cNvGrpSpPr/>
          <p:nvPr userDrawn="1"/>
        </p:nvGrpSpPr>
        <p:grpSpPr>
          <a:xfrm>
            <a:off x="-513729" y="327660"/>
            <a:ext cx="2004112"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5800">
                <a:spcBef>
                  <a:spcPts val="0"/>
                </a:spcBef>
                <a:spcAft>
                  <a:spcPts val="0"/>
                </a:spcAft>
                <a:buClrTx/>
                <a:buSzTx/>
                <a:buFontTx/>
                <a:defRPr/>
              </a:pPr>
              <a:endParaRPr lang="zh-CN" altLang="en-US" sz="269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69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69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9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69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47" y="256604"/>
            <a:ext cx="10411968" cy="580108"/>
          </a:xfrm>
        </p:spPr>
        <p:txBody>
          <a:bodyPr>
            <a:normAutofit/>
          </a:bodyPr>
          <a:lstStyle>
            <a:lvl1pPr marL="0" indent="0" algn="l">
              <a:buClr>
                <a:srgbClr val="404040"/>
              </a:buClr>
              <a:buFont typeface="Wingdings" panose="05000000000000000000" charset="0"/>
              <a:buNone/>
              <a:defRPr kumimoji="1" lang="zh-CN" altLang="en-US" sz="279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94841" y="5861376"/>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sp>
        <p:nvSpPr>
          <p:cNvPr id="150" name="任意多边形: 形状 16"/>
          <p:cNvSpPr/>
          <p:nvPr userDrawn="1"/>
        </p:nvSpPr>
        <p:spPr>
          <a:xfrm rot="5400000">
            <a:off x="9448848" y="-57459"/>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10" name="组合 9"/>
          <p:cNvGrpSpPr/>
          <p:nvPr userDrawn="1"/>
        </p:nvGrpSpPr>
        <p:grpSpPr>
          <a:xfrm>
            <a:off x="-513729" y="327660"/>
            <a:ext cx="2004112" cy="453390"/>
            <a:chOff x="-832" y="516"/>
            <a:chExt cx="3156" cy="714"/>
          </a:xfrm>
        </p:grpSpPr>
        <p:sp>
          <p:nvSpPr>
            <p:cNvPr id="11" name="2"/>
            <p:cNvSpPr/>
            <p:nvPr>
              <p:custDataLst>
                <p:tags r:id="rId2"/>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5800">
                <a:spcBef>
                  <a:spcPts val="0"/>
                </a:spcBef>
                <a:spcAft>
                  <a:spcPts val="0"/>
                </a:spcAft>
                <a:buClrTx/>
                <a:buSzTx/>
                <a:buFontTx/>
                <a:defRPr/>
              </a:pPr>
              <a:endParaRPr lang="zh-CN" altLang="en-US" sz="269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69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69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5"/>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9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6"/>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69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47" y="256604"/>
            <a:ext cx="10411968" cy="580108"/>
          </a:xfrm>
        </p:spPr>
        <p:txBody>
          <a:bodyPr>
            <a:normAutofit/>
          </a:bodyPr>
          <a:lstStyle>
            <a:lvl1pPr marL="0" indent="0" algn="l">
              <a:buClr>
                <a:srgbClr val="404040"/>
              </a:buClr>
              <a:buFont typeface="Wingdings" panose="05000000000000000000" charset="0"/>
              <a:buNone/>
              <a:defRPr kumimoji="1" lang="zh-CN" altLang="en-US" sz="279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94841" y="5861376"/>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34" name="任意多边形: 形状 16"/>
          <p:cNvSpPr/>
          <p:nvPr userDrawn="1"/>
        </p:nvSpPr>
        <p:spPr>
          <a:xfrm rot="5400000">
            <a:off x="11294841" y="5861376"/>
            <a:ext cx="568100" cy="1177274"/>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9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7"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0" name="组合 9"/>
          <p:cNvGrpSpPr/>
          <p:nvPr userDrawn="1"/>
        </p:nvGrpSpPr>
        <p:grpSpPr>
          <a:xfrm>
            <a:off x="-513715" y="327660"/>
            <a:ext cx="2004060" cy="453390"/>
            <a:chOff x="-832" y="516"/>
            <a:chExt cx="3156" cy="714"/>
          </a:xfrm>
        </p:grpSpPr>
        <p:sp>
          <p:nvSpPr>
            <p:cNvPr id="11" name="2"/>
            <p:cNvSpPr/>
            <p:nvPr>
              <p:custDataLst>
                <p:tags r:id="rId2"/>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5800">
                <a:spcBef>
                  <a:spcPts val="0"/>
                </a:spcBef>
                <a:spcAft>
                  <a:spcPts val="0"/>
                </a:spcAft>
                <a:buClrTx/>
                <a:buSzTx/>
                <a:buFontTx/>
                <a:defRPr/>
              </a:pPr>
              <a:endParaRPr lang="zh-CN" altLang="en-US" sz="270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5"/>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6"/>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04" y="256604"/>
            <a:ext cx="10411698" cy="580108"/>
          </a:xfrm>
        </p:spPr>
        <p:txBody>
          <a:bodyPr>
            <a:normAutofit/>
          </a:bodyPr>
          <a:lstStyle>
            <a:lvl1pPr marL="0" indent="0" algn="l">
              <a:buClr>
                <a:srgbClr val="404040"/>
              </a:buClr>
              <a:buFont typeface="Wingdings" panose="05000000000000000000" charset="0"/>
              <a:buNone/>
              <a:defRPr kumimoji="1" lang="zh-CN" altLang="en-US" sz="280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4"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35" name="组合 34"/>
          <p:cNvGrpSpPr/>
          <p:nvPr userDrawn="1"/>
        </p:nvGrpSpPr>
        <p:grpSpPr>
          <a:xfrm>
            <a:off x="-280035" y="314960"/>
            <a:ext cx="1203960" cy="387350"/>
            <a:chOff x="-441" y="496"/>
            <a:chExt cx="1896" cy="610"/>
          </a:xfrm>
        </p:grpSpPr>
        <p:sp>
          <p:nvSpPr>
            <p:cNvPr id="36" name="2"/>
            <p:cNvSpPr/>
            <p:nvPr>
              <p:custDataLst>
                <p:tags r:id="rId2"/>
              </p:custDataLst>
            </p:nvPr>
          </p:nvSpPr>
          <p:spPr>
            <a:xfrm>
              <a:off x="-39" y="665"/>
              <a:ext cx="1495" cy="273"/>
            </a:xfrm>
            <a:prstGeom prst="parallelogram">
              <a:avLst>
                <a:gd name="adj" fmla="val 36348"/>
              </a:avLst>
            </a:prstGeom>
            <a:gradFill flip="none" rotWithShape="1">
              <a:gsLst>
                <a:gs pos="39000">
                  <a:schemeClr val="bg2"/>
                </a:gs>
                <a:gs pos="95000">
                  <a:srgbClr val="FF6600">
                    <a:alpha val="92000"/>
                  </a:srgbClr>
                </a:gs>
                <a:gs pos="78000">
                  <a:srgbClr val="FFCE3D"/>
                </a:gs>
              </a:gsLst>
              <a:lin ang="19380000" scaled="0"/>
              <a:tileRect/>
            </a:gradFill>
            <a:ln w="12700" cap="flat" cmpd="sng" algn="ctr">
              <a:noFill/>
              <a:prstDash val="solid"/>
              <a:miter lim="800000"/>
            </a:ln>
            <a:effectLst/>
          </p:spPr>
          <p:txBody>
            <a:bodyPr rtlCol="0" anchor="ctr">
              <a:noAutofit/>
            </a:bodyPr>
            <a:lstStyle/>
            <a:p>
              <a:pPr lvl="0" algn="ctr" defTabSz="685800">
                <a:spcBef>
                  <a:spcPts val="0"/>
                </a:spcBef>
                <a:spcAft>
                  <a:spcPts val="0"/>
                </a:spcAft>
                <a:buClrTx/>
                <a:buSzTx/>
                <a:buFontTx/>
                <a:defRPr/>
              </a:pPr>
              <a:endParaRPr lang="zh-CN" altLang="en-US" sz="270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37" name="组合 36"/>
            <p:cNvGrpSpPr/>
            <p:nvPr/>
          </p:nvGrpSpPr>
          <p:grpSpPr>
            <a:xfrm>
              <a:off x="-441" y="496"/>
              <a:ext cx="1683" cy="611"/>
              <a:chOff x="-487" y="542"/>
              <a:chExt cx="1412" cy="611"/>
            </a:xfrm>
          </p:grpSpPr>
          <p:sp>
            <p:nvSpPr>
              <p:cNvPr id="38"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39" name="组合 38"/>
              <p:cNvGrpSpPr/>
              <p:nvPr/>
            </p:nvGrpSpPr>
            <p:grpSpPr>
              <a:xfrm>
                <a:off x="-329" y="880"/>
                <a:ext cx="1254" cy="273"/>
                <a:chOff x="-329" y="880"/>
                <a:chExt cx="1254" cy="273"/>
              </a:xfrm>
            </p:grpSpPr>
            <p:sp>
              <p:nvSpPr>
                <p:cNvPr id="40"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41" name="任意多边形: 形状 26"/>
                <p:cNvSpPr/>
                <p:nvPr>
                  <p:custDataLst>
                    <p:tags r:id="rId5"/>
                  </p:custDataLst>
                </p:nvPr>
              </p:nvSpPr>
              <p:spPr>
                <a:xfrm>
                  <a:off x="789" y="880"/>
                  <a:ext cx="136"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grpSp>
      <p:sp>
        <p:nvSpPr>
          <p:cNvPr id="42"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 name="任意多边形: 形状 16"/>
          <p:cNvSpPr/>
          <p:nvPr userDrawn="1"/>
        </p:nvSpPr>
        <p:spPr>
          <a:xfrm rot="5400000">
            <a:off x="9442450" y="-7810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44" name="图片 43" descr="fda8fe5d17b41bbcf37ada481601f3a"/>
          <p:cNvPicPr>
            <a:picLocks noChangeAspect="1"/>
          </p:cNvPicPr>
          <p:nvPr userDrawn="1"/>
        </p:nvPicPr>
        <p:blipFill>
          <a:blip r:embed="rId6"/>
          <a:stretch>
            <a:fillRect/>
          </a:stretch>
        </p:blipFill>
        <p:spPr>
          <a:xfrm>
            <a:off x="10460141" y="277048"/>
            <a:ext cx="1587209" cy="489541"/>
          </a:xfrm>
          <a:prstGeom prst="rect">
            <a:avLst/>
          </a:prstGeom>
        </p:spPr>
      </p:pic>
      <p:sp>
        <p:nvSpPr>
          <p:cNvPr id="46" name="标题 1"/>
          <p:cNvSpPr>
            <a:spLocks noGrp="1"/>
          </p:cNvSpPr>
          <p:nvPr>
            <p:ph type="title"/>
          </p:nvPr>
        </p:nvSpPr>
        <p:spPr>
          <a:xfrm>
            <a:off x="983432" y="260648"/>
            <a:ext cx="10411698" cy="580108"/>
          </a:xfrm>
        </p:spPr>
        <p:txBody>
          <a:bodyPr>
            <a:normAutofit/>
          </a:bodyPr>
          <a:lstStyle>
            <a:lvl1pPr algn="l">
              <a:defRPr kumimoji="1" lang="zh-CN" altLang="en-US" sz="280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42" grpId="0" bldLvl="0" animBg="1"/>
      <p:bldP spid="43"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8" name="组合 7"/>
          <p:cNvGrpSpPr/>
          <p:nvPr userDrawn="1"/>
        </p:nvGrpSpPr>
        <p:grpSpPr>
          <a:xfrm>
            <a:off x="-127076" y="435636"/>
            <a:ext cx="931162" cy="254638"/>
            <a:chOff x="-499" y="614"/>
            <a:chExt cx="1452" cy="473"/>
          </a:xfrm>
        </p:grpSpPr>
        <p:sp>
          <p:nvSpPr>
            <p:cNvPr id="9" name="2"/>
            <p:cNvSpPr/>
            <p:nvPr>
              <p:custDataLst>
                <p:tags r:id="rId2"/>
              </p:custDataLst>
            </p:nvPr>
          </p:nvSpPr>
          <p:spPr>
            <a:xfrm>
              <a:off x="-499" y="614"/>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0" name="1"/>
            <p:cNvSpPr/>
            <p:nvPr>
              <p:custDataLst>
                <p:tags r:id="rId3"/>
              </p:custDataLst>
            </p:nvPr>
          </p:nvSpPr>
          <p:spPr>
            <a:xfrm>
              <a:off x="-301" y="814"/>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pic>
        <p:nvPicPr>
          <p:cNvPr id="12" name="图片 11" descr="fda8fe5d17b41bbcf37ada481601f3a"/>
          <p:cNvPicPr>
            <a:picLocks noChangeAspect="1"/>
          </p:cNvPicPr>
          <p:nvPr userDrawn="1"/>
        </p:nvPicPr>
        <p:blipFill>
          <a:blip r:embed="rId4"/>
          <a:stretch>
            <a:fillRect/>
          </a:stretch>
        </p:blipFill>
        <p:spPr>
          <a:xfrm>
            <a:off x="10460141" y="277048"/>
            <a:ext cx="1587209" cy="489541"/>
          </a:xfrm>
          <a:prstGeom prst="rect">
            <a:avLst/>
          </a:prstGeom>
        </p:spPr>
      </p:pic>
      <p:sp>
        <p:nvSpPr>
          <p:cNvPr id="15" name="标题 1"/>
          <p:cNvSpPr>
            <a:spLocks noGrp="1"/>
          </p:cNvSpPr>
          <p:nvPr>
            <p:ph type="title"/>
          </p:nvPr>
        </p:nvSpPr>
        <p:spPr>
          <a:xfrm>
            <a:off x="983432" y="260648"/>
            <a:ext cx="10411698" cy="580108"/>
          </a:xfrm>
        </p:spPr>
        <p:txBody>
          <a:bodyPr>
            <a:normAutofit/>
          </a:bodyPr>
          <a:lstStyle>
            <a:lvl1pPr algn="l">
              <a:defRPr kumimoji="1" lang="zh-CN" altLang="en-US" sz="240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1" name="图片 20" descr="fda8fe5d17b41bbcf37ada481601f3a"/>
          <p:cNvPicPr>
            <a:picLocks noChangeAspect="1"/>
          </p:cNvPicPr>
          <p:nvPr userDrawn="1"/>
        </p:nvPicPr>
        <p:blipFill>
          <a:blip r:embed="rId2"/>
          <a:stretch>
            <a:fillRect/>
          </a:stretch>
        </p:blipFill>
        <p:spPr>
          <a:xfrm>
            <a:off x="10460141" y="277048"/>
            <a:ext cx="1587209" cy="48954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91934"/>
          <a:stretch>
            <a:fillRect/>
          </a:stretch>
        </p:blipFill>
        <p:spPr bwMode="auto">
          <a:xfrm>
            <a:off x="2540" y="0"/>
            <a:ext cx="982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userDrawn="1"/>
        </p:nvSpPr>
        <p:spPr>
          <a:xfrm>
            <a:off x="-362" y="164637"/>
            <a:ext cx="622935" cy="1322070"/>
          </a:xfrm>
          <a:prstGeom prst="rect">
            <a:avLst/>
          </a:prstGeom>
          <a:noFill/>
        </p:spPr>
        <p:txBody>
          <a:bodyPr vert="horz" wrap="none" rtlCol="0">
            <a:spAutoFit/>
          </a:bodyPr>
          <a:lstStyle/>
          <a:p>
            <a:r>
              <a:rPr lang="zh-CN" altLang="en-US" sz="2665" b="1" dirty="0">
                <a:solidFill>
                  <a:schemeClr val="bg1"/>
                </a:solidFill>
                <a:latin typeface="微软雅黑" panose="020B0503020204020204" pitchFamily="34" charset="-122"/>
                <a:ea typeface="微软雅黑" panose="020B0503020204020204" pitchFamily="34" charset="-122"/>
              </a:rPr>
              <a:t>目 </a:t>
            </a:r>
            <a:endParaRPr lang="en-US" altLang="zh-CN" sz="2665" b="1" dirty="0">
              <a:solidFill>
                <a:schemeClr val="bg1"/>
              </a:solidFill>
              <a:latin typeface="微软雅黑" panose="020B0503020204020204" pitchFamily="34" charset="-122"/>
              <a:ea typeface="微软雅黑" panose="020B0503020204020204" pitchFamily="34" charset="-122"/>
            </a:endParaRPr>
          </a:p>
          <a:p>
            <a:endParaRPr lang="zh-CN" altLang="en-US" sz="2665" b="1" dirty="0">
              <a:solidFill>
                <a:schemeClr val="bg1"/>
              </a:solidFill>
              <a:latin typeface="微软雅黑" panose="020B0503020204020204" pitchFamily="34" charset="-122"/>
              <a:ea typeface="微软雅黑" panose="020B0503020204020204" pitchFamily="34" charset="-122"/>
            </a:endParaRPr>
          </a:p>
          <a:p>
            <a:r>
              <a:rPr lang="zh-CN" altLang="en-US" sz="2665" b="1" dirty="0">
                <a:solidFill>
                  <a:schemeClr val="bg1"/>
                </a:solidFill>
                <a:latin typeface="微软雅黑" panose="020B0503020204020204" pitchFamily="34" charset="-122"/>
                <a:ea typeface="微软雅黑" panose="020B0503020204020204" pitchFamily="34" charset="-122"/>
              </a:rPr>
              <a:t>录</a:t>
            </a:r>
            <a:endParaRPr lang="zh-CN" altLang="en-US" sz="2665" b="1" dirty="0">
              <a:solidFill>
                <a:schemeClr val="bg1"/>
              </a:solidFill>
              <a:latin typeface="微软雅黑" panose="020B0503020204020204" pitchFamily="34" charset="-122"/>
              <a:ea typeface="微软雅黑" panose="020B0503020204020204" pitchFamily="34" charset="-122"/>
            </a:endParaRPr>
          </a:p>
        </p:txBody>
      </p:sp>
      <p:pic>
        <p:nvPicPr>
          <p:cNvPr id="2" name="图片 1"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小标题">
    <p:spTree>
      <p:nvGrpSpPr>
        <p:cNvPr id="1" name=""/>
        <p:cNvGrpSpPr/>
        <p:nvPr/>
      </p:nvGrpSpPr>
      <p:grpSpPr>
        <a:xfrm>
          <a:off x="0" y="0"/>
          <a:ext cx="0" cy="0"/>
          <a:chOff x="0" y="0"/>
          <a:chExt cx="0" cy="0"/>
        </a:xfrm>
      </p:grpSpPr>
      <p:grpSp>
        <p:nvGrpSpPr>
          <p:cNvPr id="6" name="组合 5"/>
          <p:cNvGrpSpPr/>
          <p:nvPr userDrawn="1"/>
        </p:nvGrpSpPr>
        <p:grpSpPr>
          <a:xfrm>
            <a:off x="2270821" y="2264025"/>
            <a:ext cx="7988228" cy="2010144"/>
            <a:chOff x="2270821" y="2264025"/>
            <a:chExt cx="7988228" cy="2010144"/>
          </a:xfrm>
        </p:grpSpPr>
        <p:sp>
          <p:nvSpPr>
            <p:cNvPr id="7" name="文本框 19"/>
            <p:cNvSpPr txBox="1"/>
            <p:nvPr/>
          </p:nvSpPr>
          <p:spPr>
            <a:xfrm>
              <a:off x="2270821" y="2717331"/>
              <a:ext cx="6332220" cy="918845"/>
            </a:xfrm>
            <a:prstGeom prst="rect">
              <a:avLst/>
            </a:prstGeom>
            <a:noFill/>
            <a:ln w="9525">
              <a:noFill/>
            </a:ln>
          </p:spPr>
          <p:txBody>
            <a:bodyPr wrap="none"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38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8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8" name="Shape 78"/>
            <p:cNvSpPr/>
            <p:nvPr/>
          </p:nvSpPr>
          <p:spPr>
            <a:xfrm>
              <a:off x="2369675" y="2264025"/>
              <a:ext cx="6384437" cy="1663147"/>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8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9" name="Picture 2" descr="E:\个人工作\2021\7-15 灵当物料\PPT\小熊猫-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881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标题 1"/>
          <p:cNvSpPr>
            <a:spLocks noGrp="1"/>
          </p:cNvSpPr>
          <p:nvPr>
            <p:ph type="title" hasCustomPrompt="1"/>
          </p:nvPr>
        </p:nvSpPr>
        <p:spPr>
          <a:xfrm>
            <a:off x="2369185" y="2264410"/>
            <a:ext cx="6384925" cy="1663700"/>
          </a:xfrm>
        </p:spPr>
        <p:txBody>
          <a:bodyPr anchor="ctr" anchorCtr="1"/>
          <a:lstStyle>
            <a:lvl1pPr algn="ctr">
              <a:defRPr sz="4800">
                <a:solidFill>
                  <a:schemeClr val="bg1"/>
                </a:solidFill>
              </a:defRPr>
            </a:lvl1pPr>
          </a:lstStyle>
          <a:p>
            <a:r>
              <a:rPr lang="zh-CN" altLang="en-US"/>
              <a:t>单击此处</a:t>
            </a:r>
            <a:br>
              <a:rPr lang="zh-CN" altLang="en-US"/>
            </a:br>
            <a:r>
              <a:rPr lang="zh-CN" altLang="en-US"/>
              <a:t>编辑小标题样式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正文1">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553720" y="654685"/>
            <a:ext cx="11494135" cy="570865"/>
          </a:xfrm>
        </p:spPr>
        <p:txBody>
          <a:bodyPr anchor="ctr" anchorCtr="0">
            <a:spAutoFit/>
          </a:bodyPr>
          <a:lstStyle>
            <a:lvl1pPr marL="0" indent="0" algn="l">
              <a:buNone/>
              <a:defRPr sz="2400" b="1">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15884" b="89296"/>
          <a:stretch>
            <a:fillRect/>
          </a:stretch>
        </p:blipFill>
        <p:spPr bwMode="auto">
          <a:xfrm>
            <a:off x="1270" y="0"/>
            <a:ext cx="10253345" cy="73406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
        <p:nvSpPr>
          <p:cNvPr id="4" name="标题 3"/>
          <p:cNvSpPr>
            <a:spLocks noGrp="1"/>
          </p:cNvSpPr>
          <p:nvPr>
            <p:ph type="ctrTitle"/>
          </p:nvPr>
        </p:nvSpPr>
        <p:spPr>
          <a:xfrm>
            <a:off x="553720" y="0"/>
            <a:ext cx="9526905" cy="727075"/>
          </a:xfrm>
        </p:spPr>
        <p:txBody>
          <a:bodyPr anchor="ctr" anchorCtr="0"/>
          <a:lstStyle>
            <a:lvl1pPr>
              <a:defRPr sz="3200">
                <a:solidFill>
                  <a:srgbClr val="FF6600"/>
                </a:solidFill>
              </a:defRPr>
            </a:lvl1pPr>
          </a:lstStyle>
          <a:p>
            <a:r>
              <a:rPr lang="zh-CN" altLang="en-US"/>
              <a:t>单击此处编辑母版标题样式</a:t>
            </a:r>
            <a:endParaRPr lang="zh-CN" altLang="en-US"/>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正文2">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15884" b="89296"/>
          <a:stretch>
            <a:fillRect/>
          </a:stretch>
        </p:blipFill>
        <p:spPr bwMode="auto">
          <a:xfrm>
            <a:off x="1270" y="0"/>
            <a:ext cx="10253345" cy="73406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
        <p:nvSpPr>
          <p:cNvPr id="4" name="标题 3"/>
          <p:cNvSpPr>
            <a:spLocks noGrp="1"/>
          </p:cNvSpPr>
          <p:nvPr>
            <p:ph type="ctrTitle"/>
          </p:nvPr>
        </p:nvSpPr>
        <p:spPr>
          <a:xfrm>
            <a:off x="553720" y="0"/>
            <a:ext cx="9526905" cy="727075"/>
          </a:xfrm>
        </p:spPr>
        <p:txBody>
          <a:bodyPr anchor="ctr" anchorCtr="0"/>
          <a:lstStyle>
            <a:lvl1pPr>
              <a:defRPr sz="3200">
                <a:solidFill>
                  <a:srgbClr val="FF6600"/>
                </a:solidFill>
              </a:defRPr>
            </a:lvl1pPr>
          </a:lstStyle>
          <a:p>
            <a:r>
              <a:rPr lang="zh-CN" altLang="en-US"/>
              <a:t>单击此处编辑母版标题样式</a:t>
            </a:r>
            <a:endParaRPr lang="zh-CN" altLang="en-US"/>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正文1">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24198" r="15884" b="86444"/>
          <a:stretch>
            <a:fillRect/>
          </a:stretch>
        </p:blipFill>
        <p:spPr bwMode="auto">
          <a:xfrm>
            <a:off x="1068070" y="0"/>
            <a:ext cx="7303770" cy="929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59268" b="86444"/>
          <a:stretch>
            <a:fillRect/>
          </a:stretch>
        </p:blipFill>
        <p:spPr bwMode="auto">
          <a:xfrm>
            <a:off x="1270" y="0"/>
            <a:ext cx="4965065" cy="92964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
        <p:nvSpPr>
          <p:cNvPr id="6" name="副标题 5"/>
          <p:cNvSpPr>
            <a:spLocks noGrp="1"/>
          </p:cNvSpPr>
          <p:nvPr>
            <p:ph type="subTitle" idx="1"/>
          </p:nvPr>
        </p:nvSpPr>
        <p:spPr>
          <a:xfrm>
            <a:off x="553720" y="654685"/>
            <a:ext cx="11494135" cy="570865"/>
          </a:xfrm>
        </p:spPr>
        <p:txBody>
          <a:bodyPr anchor="ctr" anchorCtr="0">
            <a:spAutoFit/>
          </a:bodyPr>
          <a:lstStyle>
            <a:lvl1pPr marL="0" indent="0" algn="l">
              <a:buNone/>
              <a:defRPr sz="2400" b="1">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3" name="标题 2"/>
          <p:cNvSpPr>
            <a:spLocks noGrp="1"/>
          </p:cNvSpPr>
          <p:nvPr>
            <p:ph type="ctrTitle"/>
          </p:nvPr>
        </p:nvSpPr>
        <p:spPr>
          <a:xfrm>
            <a:off x="553720" y="0"/>
            <a:ext cx="9526905" cy="727075"/>
          </a:xfrm>
        </p:spPr>
        <p:txBody>
          <a:bodyPr anchor="ctr" anchorCtr="0"/>
          <a:lstStyle>
            <a:lvl1pPr>
              <a:defRPr sz="3200">
                <a:solidFill>
                  <a:srgbClr val="FF6600"/>
                </a:solidFill>
              </a:defRPr>
            </a:lvl1pPr>
          </a:lstStyle>
          <a:p>
            <a:r>
              <a:rPr lang="zh-CN" altLang="en-US"/>
              <a:t>单击此处编辑母版标题样式</a:t>
            </a:r>
            <a:endParaRPr lang="zh-CN" altLang="en-US"/>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正文2">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24198" r="15884" b="86444"/>
          <a:stretch>
            <a:fillRect/>
          </a:stretch>
        </p:blipFill>
        <p:spPr bwMode="auto">
          <a:xfrm>
            <a:off x="1068070" y="0"/>
            <a:ext cx="7303770" cy="929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59268" b="86444"/>
          <a:stretch>
            <a:fillRect/>
          </a:stretch>
        </p:blipFill>
        <p:spPr bwMode="auto">
          <a:xfrm>
            <a:off x="1270" y="0"/>
            <a:ext cx="4965065" cy="92964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
        <p:nvSpPr>
          <p:cNvPr id="2" name="标题 1"/>
          <p:cNvSpPr>
            <a:spLocks noGrp="1"/>
          </p:cNvSpPr>
          <p:nvPr>
            <p:ph type="ctrTitle"/>
          </p:nvPr>
        </p:nvSpPr>
        <p:spPr>
          <a:xfrm>
            <a:off x="553720" y="0"/>
            <a:ext cx="9526905" cy="727075"/>
          </a:xfrm>
        </p:spPr>
        <p:txBody>
          <a:bodyPr anchor="ctr" anchorCtr="0"/>
          <a:lstStyle>
            <a:lvl1pPr>
              <a:defRPr sz="3200">
                <a:solidFill>
                  <a:srgbClr val="FF6600"/>
                </a:solidFill>
              </a:defRPr>
            </a:lvl1pPr>
          </a:lstStyle>
          <a:p>
            <a:r>
              <a:rPr lang="zh-CN" altLang="en-US"/>
              <a:t>单击此处编辑母版标题样式</a:t>
            </a:r>
            <a:endParaRPr lang="zh-CN" altLang="en-US"/>
          </a:p>
        </p:txBody>
      </p: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尾页">
    <p:spTree>
      <p:nvGrpSpPr>
        <p:cNvPr id="1" name=""/>
        <p:cNvGrpSpPr/>
        <p:nvPr/>
      </p:nvGrpSpPr>
      <p:grpSpPr>
        <a:xfrm>
          <a:off x="0" y="0"/>
          <a:ext cx="0" cy="0"/>
          <a:chOff x="0" y="0"/>
          <a:chExt cx="0" cy="0"/>
        </a:xfrm>
      </p:grpSpPr>
      <p:pic>
        <p:nvPicPr>
          <p:cNvPr id="1026" name="Picture 2" descr="E:\个人工作\2021\7-15 灵当物料\PPT\蓝底_画板 1 副本22_画板 1 副本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3175"/>
            <a:ext cx="12195175" cy="6861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3"/>
          <p:cNvSpPr txBox="1"/>
          <p:nvPr userDrawn="1"/>
        </p:nvSpPr>
        <p:spPr>
          <a:xfrm>
            <a:off x="343812" y="6251863"/>
            <a:ext cx="3018775" cy="246221"/>
          </a:xfrm>
          <a:prstGeom prst="rect">
            <a:avLst/>
          </a:prstGeom>
          <a:noFill/>
        </p:spPr>
        <p:txBody>
          <a:bodyPr wrap="none" rtlCol="0">
            <a:spAutoFit/>
          </a:bodyPr>
          <a:lstStyle/>
          <a:p>
            <a:r>
              <a:rPr lang="en-US" altLang="zh-CN" sz="1000" dirty="0">
                <a:solidFill>
                  <a:schemeClr val="tx1"/>
                </a:solidFill>
                <a:latin typeface="微软雅黑" panose="020B0503020204020204" pitchFamily="34" charset="-122"/>
                <a:ea typeface="微软雅黑" panose="020B0503020204020204" pitchFamily="34" charset="-122"/>
              </a:rPr>
              <a:t>©</a:t>
            </a:r>
            <a:r>
              <a:rPr lang="zh-CN" altLang="en-US" sz="1000" dirty="0">
                <a:solidFill>
                  <a:schemeClr val="tx1"/>
                </a:solidFill>
                <a:latin typeface="微软雅黑" panose="020B0503020204020204" pitchFamily="34" charset="-122"/>
                <a:ea typeface="微软雅黑" panose="020B0503020204020204" pitchFamily="34" charset="-122"/>
              </a:rPr>
              <a:t>版权所有</a:t>
            </a:r>
            <a:r>
              <a:rPr lang="en-US" altLang="zh-CN" sz="1000" dirty="0">
                <a:solidFill>
                  <a:schemeClr val="tx1"/>
                </a:solidFill>
                <a:latin typeface="微软雅黑" panose="020B0503020204020204" pitchFamily="34" charset="-122"/>
                <a:ea typeface="微软雅黑" panose="020B0503020204020204" pitchFamily="34" charset="-122"/>
              </a:rPr>
              <a:t>2008-2022</a:t>
            </a:r>
            <a:r>
              <a:rPr lang="zh-CN" altLang="en-US" sz="1000" dirty="0">
                <a:solidFill>
                  <a:schemeClr val="tx1"/>
                </a:solidFill>
                <a:latin typeface="微软雅黑" panose="020B0503020204020204" pitchFamily="34" charset="-122"/>
                <a:ea typeface="微软雅黑" panose="020B0503020204020204" pitchFamily="34" charset="-122"/>
              </a:rPr>
              <a:t>上海灵当信息科技有限公司</a:t>
            </a:r>
            <a:endParaRPr lang="zh-CN" altLang="en-US" sz="1000" dirty="0">
              <a:solidFill>
                <a:schemeClr val="tx1"/>
              </a:solidFill>
              <a:latin typeface="微软雅黑" panose="020B0503020204020204" pitchFamily="34" charset="-122"/>
              <a:ea typeface="微软雅黑" panose="020B0503020204020204" pitchFamily="34" charset="-122"/>
            </a:endParaRPr>
          </a:p>
        </p:txBody>
      </p:sp>
      <p:pic>
        <p:nvPicPr>
          <p:cNvPr id="12" name="图片 11"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2" name="图片 11" descr="fda8fe5d17b41bbcf37ada481601f3a"/>
          <p:cNvPicPr>
            <a:picLocks noChangeAspect="1"/>
          </p:cNvPicPr>
          <p:nvPr userDrawn="1"/>
        </p:nvPicPr>
        <p:blipFill>
          <a:blip r:embed="rId2"/>
          <a:stretch>
            <a:fillRect/>
          </a:stretch>
        </p:blipFill>
        <p:spPr>
          <a:xfrm>
            <a:off x="10290596" y="118933"/>
            <a:ext cx="1587209" cy="489541"/>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封面">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00"/>
            <a:ext cx="12192000" cy="6856285"/>
          </a:xfrm>
          <a:prstGeom prst="rect">
            <a:avLst/>
          </a:prstGeom>
        </p:spPr>
      </p:pic>
      <p:sp>
        <p:nvSpPr>
          <p:cNvPr id="3" name="标题 2"/>
          <p:cNvSpPr>
            <a:spLocks noGrp="1"/>
          </p:cNvSpPr>
          <p:nvPr>
            <p:ph type="ctrTitle" hasCustomPrompt="1"/>
          </p:nvPr>
        </p:nvSpPr>
        <p:spPr>
          <a:xfrm>
            <a:off x="3754120" y="2130425"/>
            <a:ext cx="7523480" cy="1938020"/>
          </a:xfrm>
        </p:spPr>
        <p:txBody>
          <a:bodyPr wrap="square" anchor="ctr" anchorCtr="1">
            <a:spAutoFit/>
          </a:bodyPr>
          <a:lstStyle>
            <a:lvl1pPr algn="ctr">
              <a:defRPr sz="60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a:t>
            </a:r>
            <a:br>
              <a:rPr lang="zh-CN" altLang="en-US" dirty="0"/>
            </a:br>
            <a:r>
              <a:rPr lang="zh-CN" altLang="en-US" dirty="0"/>
              <a:t>编辑母版标题样式</a:t>
            </a:r>
            <a:endParaRPr lang="zh-CN" altLang="en-US" dirty="0"/>
          </a:p>
        </p:txBody>
      </p:sp>
      <p:sp>
        <p:nvSpPr>
          <p:cNvPr id="4" name="TextBox 13"/>
          <p:cNvSpPr txBox="1"/>
          <p:nvPr userDrawn="1"/>
        </p:nvSpPr>
        <p:spPr>
          <a:xfrm>
            <a:off x="343812" y="6251863"/>
            <a:ext cx="3018775" cy="246221"/>
          </a:xfrm>
          <a:prstGeom prst="rect">
            <a:avLst/>
          </a:prstGeom>
          <a:noFill/>
        </p:spPr>
        <p:txBody>
          <a:bodyPr wrap="none" rtlCol="0">
            <a:spAutoFit/>
          </a:bodyPr>
          <a:lstStyle/>
          <a:p>
            <a:r>
              <a:rPr lang="en-US" altLang="zh-CN" sz="1000" dirty="0">
                <a:solidFill>
                  <a:schemeClr val="bg1">
                    <a:lumMod val="95000"/>
                  </a:schemeClr>
                </a:solidFill>
                <a:latin typeface="微软雅黑" panose="020B0503020204020204" pitchFamily="34" charset="-122"/>
                <a:ea typeface="微软雅黑" panose="020B0503020204020204" pitchFamily="34" charset="-122"/>
              </a:rPr>
              <a:t>©</a:t>
            </a:r>
            <a:r>
              <a:rPr lang="zh-CN" altLang="en-US" sz="1000" dirty="0">
                <a:solidFill>
                  <a:schemeClr val="bg1">
                    <a:lumMod val="95000"/>
                  </a:schemeClr>
                </a:solidFill>
                <a:latin typeface="微软雅黑" panose="020B0503020204020204" pitchFamily="34" charset="-122"/>
                <a:ea typeface="微软雅黑" panose="020B0503020204020204" pitchFamily="34" charset="-122"/>
              </a:rPr>
              <a:t>版权所有</a:t>
            </a:r>
            <a:r>
              <a:rPr lang="en-US" altLang="zh-CN" sz="1000" dirty="0">
                <a:solidFill>
                  <a:schemeClr val="bg1">
                    <a:lumMod val="95000"/>
                  </a:schemeClr>
                </a:solidFill>
                <a:latin typeface="微软雅黑" panose="020B0503020204020204" pitchFamily="34" charset="-122"/>
                <a:ea typeface="微软雅黑" panose="020B0503020204020204" pitchFamily="34" charset="-122"/>
              </a:rPr>
              <a:t>2008-2022</a:t>
            </a:r>
            <a:r>
              <a:rPr lang="zh-CN" altLang="en-US" sz="1000" dirty="0">
                <a:solidFill>
                  <a:schemeClr val="bg1">
                    <a:lumMod val="95000"/>
                  </a:schemeClr>
                </a:solidFill>
                <a:latin typeface="微软雅黑" panose="020B0503020204020204" pitchFamily="34" charset="-122"/>
                <a:ea typeface="微软雅黑" panose="020B0503020204020204" pitchFamily="34" charset="-122"/>
              </a:rPr>
              <a:t>上海灵当信息科技有限公司</a:t>
            </a:r>
            <a:endParaRPr lang="zh-CN" altLang="en-US" sz="1000"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5" name="图片 4"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小标题">
    <p:spTree>
      <p:nvGrpSpPr>
        <p:cNvPr id="1" name=""/>
        <p:cNvGrpSpPr/>
        <p:nvPr/>
      </p:nvGrpSpPr>
      <p:grpSpPr>
        <a:xfrm>
          <a:off x="0" y="0"/>
          <a:ext cx="0" cy="0"/>
          <a:chOff x="0" y="0"/>
          <a:chExt cx="0" cy="0"/>
        </a:xfrm>
      </p:grpSpPr>
      <p:grpSp>
        <p:nvGrpSpPr>
          <p:cNvPr id="6" name="组合 5"/>
          <p:cNvGrpSpPr/>
          <p:nvPr userDrawn="1"/>
        </p:nvGrpSpPr>
        <p:grpSpPr>
          <a:xfrm>
            <a:off x="2270821" y="2264025"/>
            <a:ext cx="7988228" cy="2010144"/>
            <a:chOff x="2270821" y="2264025"/>
            <a:chExt cx="7988228" cy="2010144"/>
          </a:xfrm>
        </p:grpSpPr>
        <p:sp>
          <p:nvSpPr>
            <p:cNvPr id="7" name="文本框 19"/>
            <p:cNvSpPr txBox="1"/>
            <p:nvPr/>
          </p:nvSpPr>
          <p:spPr>
            <a:xfrm>
              <a:off x="2270821" y="2717331"/>
              <a:ext cx="6332220" cy="918845"/>
            </a:xfrm>
            <a:prstGeom prst="rect">
              <a:avLst/>
            </a:prstGeom>
            <a:noFill/>
            <a:ln w="9525">
              <a:noFill/>
            </a:ln>
          </p:spPr>
          <p:txBody>
            <a:bodyPr wrap="none"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38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8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8" name="Shape 78"/>
            <p:cNvSpPr/>
            <p:nvPr/>
          </p:nvSpPr>
          <p:spPr>
            <a:xfrm>
              <a:off x="2369675" y="2264025"/>
              <a:ext cx="6384437" cy="1663147"/>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8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9" name="Picture 2" descr="E:\个人工作\2021\7-15 灵当物料\PPT\小熊猫-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881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标题 1"/>
          <p:cNvSpPr>
            <a:spLocks noGrp="1"/>
          </p:cNvSpPr>
          <p:nvPr>
            <p:ph type="title" hasCustomPrompt="1"/>
          </p:nvPr>
        </p:nvSpPr>
        <p:spPr>
          <a:xfrm>
            <a:off x="2369185" y="2264410"/>
            <a:ext cx="6384925" cy="1663700"/>
          </a:xfrm>
        </p:spPr>
        <p:txBody>
          <a:bodyPr anchor="ctr" anchorCtr="1"/>
          <a:lstStyle>
            <a:lvl1pPr algn="ctr">
              <a:defRPr sz="4800">
                <a:solidFill>
                  <a:schemeClr val="bg1"/>
                </a:solidFill>
              </a:defRPr>
            </a:lvl1pPr>
          </a:lstStyle>
          <a:p>
            <a:r>
              <a:rPr lang="zh-CN" altLang="en-US"/>
              <a:t>单击此处</a:t>
            </a:r>
            <a:br>
              <a:rPr lang="zh-CN" altLang="en-US"/>
            </a:br>
            <a:r>
              <a:rPr lang="zh-CN" altLang="en-US"/>
              <a:t>编辑小标题样式</a:t>
            </a:r>
            <a:endParaRPr lang="zh-CN" altLang="en-US"/>
          </a:p>
        </p:txBody>
      </p:sp>
      <p:sp>
        <p:nvSpPr>
          <p:cNvPr id="10" name="副标题 9"/>
          <p:cNvSpPr>
            <a:spLocks noGrp="1"/>
          </p:cNvSpPr>
          <p:nvPr>
            <p:ph type="subTitle" idx="1"/>
          </p:nvPr>
        </p:nvSpPr>
        <p:spPr>
          <a:xfrm>
            <a:off x="1828800" y="4387215"/>
            <a:ext cx="8534400" cy="1251585"/>
          </a:xfrm>
        </p:spPr>
        <p:txBody>
          <a:bodyPr/>
          <a:lstStyle>
            <a:lvl1pPr marL="0" indent="0" algn="ctr">
              <a:buNone/>
              <a:defRPr sz="2800">
                <a:solidFill>
                  <a:srgbClr val="FF6701"/>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目录">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19041"/>
          <a:stretch>
            <a:fillRect/>
          </a:stretch>
        </p:blipFill>
        <p:spPr bwMode="auto">
          <a:xfrm>
            <a:off x="2540" y="2540"/>
            <a:ext cx="10287635" cy="6853555"/>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p:cNvSpPr txBox="1"/>
          <p:nvPr userDrawn="1"/>
        </p:nvSpPr>
        <p:spPr>
          <a:xfrm>
            <a:off x="-362" y="164637"/>
            <a:ext cx="521970" cy="1322070"/>
          </a:xfrm>
          <a:prstGeom prst="rect">
            <a:avLst/>
          </a:prstGeom>
          <a:noFill/>
        </p:spPr>
        <p:txBody>
          <a:bodyPr vert="horz" wrap="none" rtlCol="0">
            <a:spAutoFit/>
          </a:bodyPr>
          <a:lstStyle/>
          <a:p>
            <a:r>
              <a:rPr lang="zh-CN" altLang="en-US" sz="2665" b="1" dirty="0">
                <a:solidFill>
                  <a:schemeClr val="bg1"/>
                </a:solidFill>
                <a:latin typeface="微软雅黑" panose="020B0503020204020204" pitchFamily="34" charset="-122"/>
                <a:ea typeface="微软雅黑" panose="020B0503020204020204" pitchFamily="34" charset="-122"/>
              </a:rPr>
              <a:t>目</a:t>
            </a:r>
            <a:endParaRPr lang="zh-CN" altLang="en-US" sz="2665" b="1" dirty="0">
              <a:solidFill>
                <a:schemeClr val="bg1"/>
              </a:solidFill>
              <a:latin typeface="微软雅黑" panose="020B0503020204020204" pitchFamily="34" charset="-122"/>
              <a:ea typeface="微软雅黑" panose="020B0503020204020204" pitchFamily="34" charset="-122"/>
            </a:endParaRPr>
          </a:p>
          <a:p>
            <a:r>
              <a:rPr lang="zh-CN" altLang="en-US" sz="2665" b="1" dirty="0">
                <a:solidFill>
                  <a:schemeClr val="bg1"/>
                </a:solidFill>
                <a:latin typeface="微软雅黑" panose="020B0503020204020204" pitchFamily="34" charset="-122"/>
                <a:ea typeface="微软雅黑" panose="020B0503020204020204" pitchFamily="34" charset="-122"/>
              </a:rPr>
              <a:t> </a:t>
            </a:r>
            <a:endParaRPr lang="en-US" altLang="zh-CN" sz="2665" b="1" dirty="0">
              <a:solidFill>
                <a:schemeClr val="bg1"/>
              </a:solidFill>
              <a:latin typeface="微软雅黑" panose="020B0503020204020204" pitchFamily="34" charset="-122"/>
              <a:ea typeface="微软雅黑" panose="020B0503020204020204" pitchFamily="34" charset="-122"/>
            </a:endParaRPr>
          </a:p>
          <a:p>
            <a:r>
              <a:rPr lang="zh-CN" altLang="en-US" sz="2665" b="1" dirty="0">
                <a:solidFill>
                  <a:schemeClr val="bg1"/>
                </a:solidFill>
                <a:latin typeface="微软雅黑" panose="020B0503020204020204" pitchFamily="34" charset="-122"/>
                <a:ea typeface="微软雅黑" panose="020B0503020204020204" pitchFamily="34" charset="-122"/>
              </a:rPr>
              <a:t>录</a:t>
            </a:r>
            <a:endParaRPr lang="zh-CN" altLang="en-US" sz="2665" b="1" dirty="0">
              <a:solidFill>
                <a:schemeClr val="bg1"/>
              </a:solidFill>
              <a:latin typeface="微软雅黑" panose="020B0503020204020204" pitchFamily="34" charset="-122"/>
              <a:ea typeface="微软雅黑" panose="020B0503020204020204" pitchFamily="34" charset="-122"/>
            </a:endParaRPr>
          </a:p>
        </p:txBody>
      </p:sp>
      <p:pic>
        <p:nvPicPr>
          <p:cNvPr id="6" name="图片 5"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1" name="图片 20" descr="fda8fe5d17b41bbcf37ada481601f3a"/>
          <p:cNvPicPr>
            <a:picLocks noChangeAspect="1"/>
          </p:cNvPicPr>
          <p:nvPr userDrawn="1"/>
        </p:nvPicPr>
        <p:blipFill>
          <a:blip r:embed="rId2"/>
          <a:stretch>
            <a:fillRect/>
          </a:stretch>
        </p:blipFill>
        <p:spPr>
          <a:xfrm>
            <a:off x="10460141" y="277048"/>
            <a:ext cx="1587209" cy="489541"/>
          </a:xfrm>
          <a:prstGeom prst="rect">
            <a:avLst/>
          </a:prstGeom>
        </p:spPr>
      </p:pic>
      <p:grpSp>
        <p:nvGrpSpPr>
          <p:cNvPr id="22" name="组合 21"/>
          <p:cNvGrpSpPr/>
          <p:nvPr userDrawn="1"/>
        </p:nvGrpSpPr>
        <p:grpSpPr>
          <a:xfrm>
            <a:off x="-609838" y="327660"/>
            <a:ext cx="2004060" cy="453390"/>
            <a:chOff x="-832" y="516"/>
            <a:chExt cx="3156" cy="714"/>
          </a:xfrm>
        </p:grpSpPr>
        <p:sp>
          <p:nvSpPr>
            <p:cNvPr id="23"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5800">
                <a:spcBef>
                  <a:spcPts val="0"/>
                </a:spcBef>
                <a:spcAft>
                  <a:spcPts val="0"/>
                </a:spcAft>
                <a:buClrTx/>
                <a:buSzTx/>
                <a:buFontTx/>
                <a:defRPr/>
              </a:pPr>
              <a:endParaRPr lang="zh-CN" altLang="en-US" sz="270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24" name="组合 23"/>
            <p:cNvGrpSpPr/>
            <p:nvPr/>
          </p:nvGrpSpPr>
          <p:grpSpPr>
            <a:xfrm>
              <a:off x="-417" y="516"/>
              <a:ext cx="2433" cy="611"/>
              <a:chOff x="-487" y="542"/>
              <a:chExt cx="1412" cy="611"/>
            </a:xfrm>
          </p:grpSpPr>
          <p:sp>
            <p:nvSpPr>
              <p:cNvPr id="26"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27" name="组合 26"/>
              <p:cNvGrpSpPr/>
              <p:nvPr/>
            </p:nvGrpSpPr>
            <p:grpSpPr>
              <a:xfrm>
                <a:off x="-329" y="880"/>
                <a:ext cx="1254" cy="273"/>
                <a:chOff x="-329" y="880"/>
                <a:chExt cx="1254" cy="273"/>
              </a:xfrm>
            </p:grpSpPr>
            <p:sp>
              <p:nvSpPr>
                <p:cNvPr id="28"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29"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25"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grpSp>
        <p:nvGrpSpPr>
          <p:cNvPr id="30" name="组合 29"/>
          <p:cNvGrpSpPr/>
          <p:nvPr userDrawn="1"/>
        </p:nvGrpSpPr>
        <p:grpSpPr>
          <a:xfrm>
            <a:off x="1967865" y="2576830"/>
            <a:ext cx="9206230" cy="2010410"/>
            <a:chOff x="1279234" y="2264025"/>
            <a:chExt cx="8875685" cy="2010144"/>
          </a:xfrm>
        </p:grpSpPr>
        <p:sp>
          <p:nvSpPr>
            <p:cNvPr id="31" name="文本框 19"/>
            <p:cNvSpPr txBox="1"/>
            <p:nvPr/>
          </p:nvSpPr>
          <p:spPr>
            <a:xfrm>
              <a:off x="2270821" y="2717331"/>
              <a:ext cx="6332220" cy="968882"/>
            </a:xfrm>
            <a:prstGeom prst="rect">
              <a:avLst/>
            </a:prstGeom>
            <a:noFill/>
            <a:ln w="9525">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38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8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8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075" y="2961640"/>
            <a:ext cx="9087485" cy="1663700"/>
          </a:xfrm>
        </p:spPr>
        <p:txBody>
          <a:bodyPr/>
          <a:lstStyle>
            <a:lvl1pPr marL="0" marR="0" lvl="0" indent="0" algn="ctr" defTabSz="914400" rtl="0" eaLnBrk="1" fontAlgn="auto" latinLnBrk="0" hangingPunct="1">
              <a:lnSpc>
                <a:spcPct val="100000"/>
              </a:lnSpc>
              <a:spcBef>
                <a:spcPts val="0"/>
              </a:spcBef>
              <a:buClrTx/>
              <a:buSzTx/>
              <a:buFontTx/>
              <a:buNone/>
              <a:defRPr kumimoji="0" lang="zh-CN" altLang="en-US" sz="3600" b="1" i="0" u="none" strike="noStrike" kern="1200" cap="none" spc="300" normalizeH="0" baseline="0" noProof="1">
                <a:solidFill>
                  <a:schemeClr val="bg1"/>
                </a:solidFill>
                <a:uFillTx/>
                <a:latin typeface="Arial" panose="020B0604020202020204" pitchFamily="34" charset="0"/>
                <a:ea typeface="微软雅黑" panose="020B0503020204020204" pitchFamily="34" charset="-122"/>
                <a:cs typeface="+mj-cs"/>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2" name="标题 1"/>
          <p:cNvSpPr>
            <a:spLocks noGrp="1"/>
          </p:cNvSpPr>
          <p:nvPr>
            <p:ph type="title"/>
          </p:nvPr>
        </p:nvSpPr>
        <p:spPr>
          <a:xfrm>
            <a:off x="1631504" y="256604"/>
            <a:ext cx="10411698" cy="580108"/>
          </a:xfrm>
        </p:spPr>
        <p:txBody>
          <a:bodyPr>
            <a:normAutofit/>
          </a:bodyPr>
          <a:lstStyle>
            <a:lvl1pPr algn="l">
              <a:defRPr kumimoji="1" lang="zh-CN" altLang="en-US" sz="280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1" name="图片 20" descr="fda8fe5d17b41bbcf37ada481601f3a"/>
          <p:cNvPicPr>
            <a:picLocks noChangeAspect="1"/>
          </p:cNvPicPr>
          <p:nvPr userDrawn="1"/>
        </p:nvPicPr>
        <p:blipFill>
          <a:blip r:embed="rId2"/>
          <a:stretch>
            <a:fillRect/>
          </a:stretch>
        </p:blipFill>
        <p:spPr>
          <a:xfrm>
            <a:off x="10460141" y="277048"/>
            <a:ext cx="1587209" cy="489541"/>
          </a:xfrm>
          <a:prstGeom prst="rect">
            <a:avLst/>
          </a:prstGeom>
        </p:spPr>
      </p:pic>
      <p:grpSp>
        <p:nvGrpSpPr>
          <p:cNvPr id="30" name="组合 29"/>
          <p:cNvGrpSpPr/>
          <p:nvPr userDrawn="1"/>
        </p:nvGrpSpPr>
        <p:grpSpPr>
          <a:xfrm>
            <a:off x="1967865" y="2576830"/>
            <a:ext cx="9206230" cy="2010410"/>
            <a:chOff x="1279234" y="2264025"/>
            <a:chExt cx="8875685" cy="2010144"/>
          </a:xfrm>
        </p:grpSpPr>
        <p:sp>
          <p:nvSpPr>
            <p:cNvPr id="31" name="文本框 19"/>
            <p:cNvSpPr txBox="1"/>
            <p:nvPr/>
          </p:nvSpPr>
          <p:spPr>
            <a:xfrm>
              <a:off x="2270821" y="2717331"/>
              <a:ext cx="6332220" cy="968882"/>
            </a:xfrm>
            <a:prstGeom prst="rect">
              <a:avLst/>
            </a:prstGeom>
            <a:noFill/>
            <a:ln w="9525">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38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8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8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075" y="2961640"/>
            <a:ext cx="9087485" cy="1663700"/>
          </a:xfrm>
        </p:spPr>
        <p:txBody>
          <a:bodyPr/>
          <a:lstStyle>
            <a:lvl1pPr marL="0" marR="0" lvl="0" indent="0" algn="ctr" defTabSz="914400" rtl="0" eaLnBrk="1" fontAlgn="auto" latinLnBrk="0" hangingPunct="1">
              <a:lnSpc>
                <a:spcPct val="100000"/>
              </a:lnSpc>
              <a:spcBef>
                <a:spcPts val="0"/>
              </a:spcBef>
              <a:buClrTx/>
              <a:buSzTx/>
              <a:buFontTx/>
              <a:buNone/>
              <a:defRPr kumimoji="0" lang="zh-CN" altLang="en-US" sz="3600" b="1" i="0" u="none" strike="noStrike" kern="1200" cap="none" spc="300" normalizeH="0" baseline="0" noProof="1">
                <a:solidFill>
                  <a:schemeClr val="bg1"/>
                </a:solidFill>
                <a:uFillTx/>
                <a:latin typeface="Arial" panose="020B0604020202020204" pitchFamily="34" charset="0"/>
                <a:ea typeface="微软雅黑" panose="020B0503020204020204" pitchFamily="34" charset="-122"/>
                <a:cs typeface="+mj-cs"/>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dirty="0"/>
              <a:t>单击此处编辑母版副标题样式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9" name="图片 8" descr="fda8fe5d17b41bbcf37ada481601f3a"/>
          <p:cNvPicPr>
            <a:picLocks noChangeAspect="1"/>
          </p:cNvPicPr>
          <p:nvPr userDrawn="1"/>
        </p:nvPicPr>
        <p:blipFill>
          <a:blip r:embed="rId2"/>
          <a:stretch>
            <a:fillRect/>
          </a:stretch>
        </p:blipFill>
        <p:spPr>
          <a:xfrm>
            <a:off x="10460141" y="277048"/>
            <a:ext cx="1587209" cy="489541"/>
          </a:xfrm>
          <a:prstGeom prst="rect">
            <a:avLst/>
          </a:prstGeom>
        </p:spPr>
      </p:pic>
      <p:grpSp>
        <p:nvGrpSpPr>
          <p:cNvPr id="10" name="组合 9"/>
          <p:cNvGrpSpPr/>
          <p:nvPr userDrawn="1"/>
        </p:nvGrpSpPr>
        <p:grpSpPr>
          <a:xfrm>
            <a:off x="-513715" y="327660"/>
            <a:ext cx="2004060"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5800">
                <a:spcBef>
                  <a:spcPts val="0"/>
                </a:spcBef>
                <a:spcAft>
                  <a:spcPts val="0"/>
                </a:spcAft>
                <a:buClrTx/>
                <a:buSzTx/>
                <a:buFontTx/>
                <a:defRPr/>
              </a:pPr>
              <a:endParaRPr lang="zh-CN" altLang="en-US" sz="270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04" y="256604"/>
            <a:ext cx="10411698" cy="580108"/>
          </a:xfrm>
        </p:spPr>
        <p:txBody>
          <a:bodyPr>
            <a:normAutofit/>
          </a:bodyPr>
          <a:lstStyle>
            <a:lvl1pPr marL="0" indent="0" algn="l">
              <a:buClr>
                <a:srgbClr val="404040"/>
              </a:buClr>
              <a:buFont typeface="Wingdings" panose="05000000000000000000" charset="0"/>
              <a:buNone/>
              <a:defRPr kumimoji="1" lang="zh-CN" altLang="en-US" sz="280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4"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35" name="组合 34"/>
          <p:cNvGrpSpPr/>
          <p:nvPr userDrawn="1"/>
        </p:nvGrpSpPr>
        <p:grpSpPr>
          <a:xfrm>
            <a:off x="-280035" y="314960"/>
            <a:ext cx="1203960" cy="387350"/>
            <a:chOff x="-441" y="496"/>
            <a:chExt cx="1896" cy="610"/>
          </a:xfrm>
        </p:grpSpPr>
        <p:sp>
          <p:nvSpPr>
            <p:cNvPr id="36" name="2"/>
            <p:cNvSpPr/>
            <p:nvPr>
              <p:custDataLst>
                <p:tags r:id="rId2"/>
              </p:custDataLst>
            </p:nvPr>
          </p:nvSpPr>
          <p:spPr>
            <a:xfrm>
              <a:off x="-39" y="665"/>
              <a:ext cx="1495" cy="273"/>
            </a:xfrm>
            <a:prstGeom prst="parallelogram">
              <a:avLst>
                <a:gd name="adj" fmla="val 36348"/>
              </a:avLst>
            </a:prstGeom>
            <a:gradFill flip="none" rotWithShape="1">
              <a:gsLst>
                <a:gs pos="39000">
                  <a:schemeClr val="bg2"/>
                </a:gs>
                <a:gs pos="95000">
                  <a:srgbClr val="FF6600">
                    <a:alpha val="92000"/>
                  </a:srgbClr>
                </a:gs>
                <a:gs pos="78000">
                  <a:srgbClr val="FFCE3D"/>
                </a:gs>
              </a:gsLst>
              <a:lin ang="19380000" scaled="0"/>
              <a:tileRect/>
            </a:gradFill>
            <a:ln w="12700" cap="flat" cmpd="sng" algn="ctr">
              <a:noFill/>
              <a:prstDash val="solid"/>
              <a:miter lim="800000"/>
            </a:ln>
            <a:effectLst/>
          </p:spPr>
          <p:txBody>
            <a:bodyPr rtlCol="0" anchor="ctr">
              <a:noAutofit/>
            </a:bodyPr>
            <a:lstStyle/>
            <a:p>
              <a:pPr lvl="0" algn="ctr" defTabSz="685800">
                <a:spcBef>
                  <a:spcPts val="0"/>
                </a:spcBef>
                <a:spcAft>
                  <a:spcPts val="0"/>
                </a:spcAft>
                <a:buClrTx/>
                <a:buSzTx/>
                <a:buFontTx/>
                <a:defRPr/>
              </a:pPr>
              <a:endParaRPr lang="zh-CN" altLang="en-US" sz="270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37" name="组合 36"/>
            <p:cNvGrpSpPr/>
            <p:nvPr/>
          </p:nvGrpSpPr>
          <p:grpSpPr>
            <a:xfrm>
              <a:off x="-441" y="496"/>
              <a:ext cx="1683" cy="611"/>
              <a:chOff x="-487" y="542"/>
              <a:chExt cx="1412" cy="611"/>
            </a:xfrm>
          </p:grpSpPr>
          <p:sp>
            <p:nvSpPr>
              <p:cNvPr id="38"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39" name="组合 38"/>
              <p:cNvGrpSpPr/>
              <p:nvPr/>
            </p:nvGrpSpPr>
            <p:grpSpPr>
              <a:xfrm>
                <a:off x="-329" y="880"/>
                <a:ext cx="1254" cy="273"/>
                <a:chOff x="-329" y="880"/>
                <a:chExt cx="1254" cy="273"/>
              </a:xfrm>
            </p:grpSpPr>
            <p:sp>
              <p:nvSpPr>
                <p:cNvPr id="40"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41" name="任意多边形: 形状 26"/>
                <p:cNvSpPr/>
                <p:nvPr>
                  <p:custDataLst>
                    <p:tags r:id="rId5"/>
                  </p:custDataLst>
                </p:nvPr>
              </p:nvSpPr>
              <p:spPr>
                <a:xfrm>
                  <a:off x="789" y="880"/>
                  <a:ext cx="136"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grpSp>
      <p:sp>
        <p:nvSpPr>
          <p:cNvPr id="42"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 name="任意多边形: 形状 16"/>
          <p:cNvSpPr/>
          <p:nvPr userDrawn="1"/>
        </p:nvSpPr>
        <p:spPr>
          <a:xfrm rot="5400000">
            <a:off x="9442450" y="-7810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44" name="图片 43" descr="fda8fe5d17b41bbcf37ada481601f3a"/>
          <p:cNvPicPr>
            <a:picLocks noChangeAspect="1"/>
          </p:cNvPicPr>
          <p:nvPr userDrawn="1"/>
        </p:nvPicPr>
        <p:blipFill>
          <a:blip r:embed="rId6"/>
          <a:stretch>
            <a:fillRect/>
          </a:stretch>
        </p:blipFill>
        <p:spPr>
          <a:xfrm>
            <a:off x="10460141" y="277048"/>
            <a:ext cx="1587209" cy="489541"/>
          </a:xfrm>
          <a:prstGeom prst="rect">
            <a:avLst/>
          </a:prstGeom>
        </p:spPr>
      </p:pic>
      <p:sp>
        <p:nvSpPr>
          <p:cNvPr id="46" name="标题 1"/>
          <p:cNvSpPr>
            <a:spLocks noGrp="1"/>
          </p:cNvSpPr>
          <p:nvPr>
            <p:ph type="title"/>
          </p:nvPr>
        </p:nvSpPr>
        <p:spPr>
          <a:xfrm>
            <a:off x="983432" y="260648"/>
            <a:ext cx="10411698" cy="580108"/>
          </a:xfrm>
        </p:spPr>
        <p:txBody>
          <a:bodyPr>
            <a:normAutofit/>
          </a:bodyPr>
          <a:lstStyle>
            <a:lvl1pPr algn="l">
              <a:defRPr kumimoji="1" lang="zh-CN" altLang="en-US" sz="280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42" grpId="0" bldLvl="0" animBg="1"/>
      <p:bldP spid="43" grpId="0" bldLvl="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8" name="组合 7"/>
          <p:cNvGrpSpPr/>
          <p:nvPr userDrawn="1"/>
        </p:nvGrpSpPr>
        <p:grpSpPr>
          <a:xfrm>
            <a:off x="-127076" y="435636"/>
            <a:ext cx="931162" cy="254638"/>
            <a:chOff x="-499" y="614"/>
            <a:chExt cx="1452" cy="473"/>
          </a:xfrm>
        </p:grpSpPr>
        <p:sp>
          <p:nvSpPr>
            <p:cNvPr id="9" name="2"/>
            <p:cNvSpPr/>
            <p:nvPr>
              <p:custDataLst>
                <p:tags r:id="rId2"/>
              </p:custDataLst>
            </p:nvPr>
          </p:nvSpPr>
          <p:spPr>
            <a:xfrm>
              <a:off x="-499" y="614"/>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0" name="1"/>
            <p:cNvSpPr/>
            <p:nvPr>
              <p:custDataLst>
                <p:tags r:id="rId3"/>
              </p:custDataLst>
            </p:nvPr>
          </p:nvSpPr>
          <p:spPr>
            <a:xfrm>
              <a:off x="-301" y="814"/>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pic>
        <p:nvPicPr>
          <p:cNvPr id="12" name="图片 11" descr="fda8fe5d17b41bbcf37ada481601f3a"/>
          <p:cNvPicPr>
            <a:picLocks noChangeAspect="1"/>
          </p:cNvPicPr>
          <p:nvPr userDrawn="1"/>
        </p:nvPicPr>
        <p:blipFill>
          <a:blip r:embed="rId4"/>
          <a:stretch>
            <a:fillRect/>
          </a:stretch>
        </p:blipFill>
        <p:spPr>
          <a:xfrm>
            <a:off x="10460141" y="277048"/>
            <a:ext cx="1587209" cy="489541"/>
          </a:xfrm>
          <a:prstGeom prst="rect">
            <a:avLst/>
          </a:prstGeom>
        </p:spPr>
      </p:pic>
      <p:sp>
        <p:nvSpPr>
          <p:cNvPr id="15" name="标题 1"/>
          <p:cNvSpPr>
            <a:spLocks noGrp="1"/>
          </p:cNvSpPr>
          <p:nvPr>
            <p:ph type="title"/>
          </p:nvPr>
        </p:nvSpPr>
        <p:spPr>
          <a:xfrm>
            <a:off x="983432" y="260648"/>
            <a:ext cx="10411698" cy="580108"/>
          </a:xfrm>
        </p:spPr>
        <p:txBody>
          <a:bodyPr>
            <a:normAutofit/>
          </a:bodyPr>
          <a:lstStyle>
            <a:lvl1pPr algn="l">
              <a:defRPr kumimoji="1" lang="zh-CN" altLang="en-US" sz="240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1" name="图片 20" descr="fda8fe5d17b41bbcf37ada481601f3a"/>
          <p:cNvPicPr>
            <a:picLocks noChangeAspect="1"/>
          </p:cNvPicPr>
          <p:nvPr userDrawn="1"/>
        </p:nvPicPr>
        <p:blipFill>
          <a:blip r:embed="rId2"/>
          <a:stretch>
            <a:fillRect/>
          </a:stretch>
        </p:blipFill>
        <p:spPr>
          <a:xfrm>
            <a:off x="10460141" y="277048"/>
            <a:ext cx="1587209" cy="48954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目录">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19041"/>
          <a:stretch>
            <a:fillRect/>
          </a:stretch>
        </p:blipFill>
        <p:spPr bwMode="auto">
          <a:xfrm>
            <a:off x="2540" y="2540"/>
            <a:ext cx="10287635" cy="6853555"/>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p:cNvSpPr txBox="1"/>
          <p:nvPr userDrawn="1"/>
        </p:nvSpPr>
        <p:spPr>
          <a:xfrm>
            <a:off x="-362" y="164637"/>
            <a:ext cx="521970" cy="1322070"/>
          </a:xfrm>
          <a:prstGeom prst="rect">
            <a:avLst/>
          </a:prstGeom>
          <a:noFill/>
        </p:spPr>
        <p:txBody>
          <a:bodyPr vert="horz" wrap="none" rtlCol="0">
            <a:spAutoFit/>
          </a:bodyPr>
          <a:lstStyle/>
          <a:p>
            <a:r>
              <a:rPr lang="zh-CN" altLang="en-US" sz="2665" b="1" dirty="0">
                <a:solidFill>
                  <a:schemeClr val="bg1"/>
                </a:solidFill>
                <a:latin typeface="微软雅黑" panose="020B0503020204020204" pitchFamily="34" charset="-122"/>
                <a:ea typeface="微软雅黑" panose="020B0503020204020204" pitchFamily="34" charset="-122"/>
              </a:rPr>
              <a:t>目</a:t>
            </a:r>
            <a:endParaRPr lang="zh-CN" altLang="en-US" sz="2665" b="1" dirty="0">
              <a:solidFill>
                <a:schemeClr val="bg1"/>
              </a:solidFill>
              <a:latin typeface="微软雅黑" panose="020B0503020204020204" pitchFamily="34" charset="-122"/>
              <a:ea typeface="微软雅黑" panose="020B0503020204020204" pitchFamily="34" charset="-122"/>
            </a:endParaRPr>
          </a:p>
          <a:p>
            <a:r>
              <a:rPr lang="zh-CN" altLang="en-US" sz="2665" b="1" dirty="0">
                <a:solidFill>
                  <a:schemeClr val="bg1"/>
                </a:solidFill>
                <a:latin typeface="微软雅黑" panose="020B0503020204020204" pitchFamily="34" charset="-122"/>
                <a:ea typeface="微软雅黑" panose="020B0503020204020204" pitchFamily="34" charset="-122"/>
              </a:rPr>
              <a:t> </a:t>
            </a:r>
            <a:endParaRPr lang="en-US" altLang="zh-CN" sz="2665" b="1" dirty="0">
              <a:solidFill>
                <a:schemeClr val="bg1"/>
              </a:solidFill>
              <a:latin typeface="微软雅黑" panose="020B0503020204020204" pitchFamily="34" charset="-122"/>
              <a:ea typeface="微软雅黑" panose="020B0503020204020204" pitchFamily="34" charset="-122"/>
            </a:endParaRPr>
          </a:p>
          <a:p>
            <a:r>
              <a:rPr lang="zh-CN" altLang="en-US" sz="2665" b="1" dirty="0">
                <a:solidFill>
                  <a:schemeClr val="bg1"/>
                </a:solidFill>
                <a:latin typeface="微软雅黑" panose="020B0503020204020204" pitchFamily="34" charset="-122"/>
                <a:ea typeface="微软雅黑" panose="020B0503020204020204" pitchFamily="34" charset="-122"/>
              </a:rPr>
              <a:t>录</a:t>
            </a:r>
            <a:endParaRPr lang="zh-CN" altLang="en-US" sz="2665" b="1" dirty="0">
              <a:solidFill>
                <a:schemeClr val="bg1"/>
              </a:solidFill>
              <a:latin typeface="微软雅黑" panose="020B0503020204020204" pitchFamily="34" charset="-122"/>
              <a:ea typeface="微软雅黑" panose="020B0503020204020204" pitchFamily="34" charset="-122"/>
            </a:endParaRPr>
          </a:p>
        </p:txBody>
      </p:sp>
      <p:pic>
        <p:nvPicPr>
          <p:cNvPr id="6" name="图片 5"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封面">
    <p:spTree>
      <p:nvGrpSpPr>
        <p:cNvPr id="1" name=""/>
        <p:cNvGrpSpPr/>
        <p:nvPr/>
      </p:nvGrpSpPr>
      <p:grpSpPr>
        <a:xfrm>
          <a:off x="0" y="0"/>
          <a:ext cx="0" cy="0"/>
          <a:chOff x="0" y="0"/>
          <a:chExt cx="0" cy="0"/>
        </a:xfrm>
      </p:grpSpPr>
      <p:grpSp>
        <p:nvGrpSpPr>
          <p:cNvPr id="6" name="组合 5"/>
          <p:cNvGrpSpPr/>
          <p:nvPr userDrawn="1"/>
        </p:nvGrpSpPr>
        <p:grpSpPr>
          <a:xfrm>
            <a:off x="-280035" y="314960"/>
            <a:ext cx="1203960" cy="387350"/>
            <a:chOff x="-441" y="496"/>
            <a:chExt cx="1896" cy="610"/>
          </a:xfrm>
        </p:grpSpPr>
        <p:sp>
          <p:nvSpPr>
            <p:cNvPr id="7" name="2"/>
            <p:cNvSpPr/>
            <p:nvPr>
              <p:custDataLst>
                <p:tags r:id="rId2"/>
              </p:custDataLst>
            </p:nvPr>
          </p:nvSpPr>
          <p:spPr>
            <a:xfrm>
              <a:off x="-39" y="665"/>
              <a:ext cx="1495" cy="273"/>
            </a:xfrm>
            <a:prstGeom prst="parallelogram">
              <a:avLst>
                <a:gd name="adj" fmla="val 36348"/>
              </a:avLst>
            </a:prstGeom>
            <a:gradFill flip="none" rotWithShape="1">
              <a:gsLst>
                <a:gs pos="39000">
                  <a:schemeClr val="bg2"/>
                </a:gs>
                <a:gs pos="95000">
                  <a:srgbClr val="FF6600">
                    <a:alpha val="92000"/>
                  </a:srgbClr>
                </a:gs>
                <a:gs pos="78000">
                  <a:srgbClr val="FFCE3D"/>
                </a:gs>
              </a:gsLst>
              <a:lin ang="19380000" scaled="0"/>
              <a:tileRect/>
            </a:gradFill>
            <a:ln w="12700" cap="flat" cmpd="sng" algn="ctr">
              <a:noFill/>
              <a:prstDash val="solid"/>
              <a:miter lim="800000"/>
            </a:ln>
            <a:effectLst/>
          </p:spPr>
          <p:txBody>
            <a:bodyPr rtlCol="0" anchor="ctr">
              <a:noAutofit/>
            </a:bodyPr>
            <a:lstStyle/>
            <a:p>
              <a:pPr lvl="0" algn="ctr" defTabSz="685800">
                <a:spcBef>
                  <a:spcPts val="0"/>
                </a:spcBef>
                <a:spcAft>
                  <a:spcPts val="0"/>
                </a:spcAft>
                <a:buClrTx/>
                <a:buSzTx/>
                <a:buFontTx/>
                <a:defRPr/>
              </a:pPr>
              <a:endParaRPr lang="zh-CN" altLang="en-US" sz="270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26" name="组合 25"/>
            <p:cNvGrpSpPr/>
            <p:nvPr/>
          </p:nvGrpSpPr>
          <p:grpSpPr>
            <a:xfrm>
              <a:off x="-441" y="496"/>
              <a:ext cx="1683" cy="611"/>
              <a:chOff x="-487" y="542"/>
              <a:chExt cx="1412" cy="611"/>
            </a:xfrm>
          </p:grpSpPr>
          <p:sp>
            <p:nvSpPr>
              <p:cNvPr id="90"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27" name="组合 26"/>
              <p:cNvGrpSpPr/>
              <p:nvPr/>
            </p:nvGrpSpPr>
            <p:grpSpPr>
              <a:xfrm>
                <a:off x="-329" y="880"/>
                <a:ext cx="1254" cy="273"/>
                <a:chOff x="-329" y="880"/>
                <a:chExt cx="1254" cy="273"/>
              </a:xfrm>
            </p:grpSpPr>
            <p:sp>
              <p:nvSpPr>
                <p:cNvPr id="28"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30" name="任意多边形: 形状 26"/>
                <p:cNvSpPr/>
                <p:nvPr>
                  <p:custDataLst>
                    <p:tags r:id="rId5"/>
                  </p:custDataLst>
                </p:nvPr>
              </p:nvSpPr>
              <p:spPr>
                <a:xfrm>
                  <a:off x="789" y="880"/>
                  <a:ext cx="136"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grpSp>
      <p:sp>
        <p:nvSpPr>
          <p:cNvPr id="150" name="任意多边形: 形状 16"/>
          <p:cNvSpPr/>
          <p:nvPr userDrawn="1"/>
        </p:nvSpPr>
        <p:spPr>
          <a:xfrm rot="5400000">
            <a:off x="9442450" y="-7810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2" name="图片 11" descr="fda8fe5d17b41bbcf37ada481601f3a"/>
          <p:cNvPicPr>
            <a:picLocks noChangeAspect="1"/>
          </p:cNvPicPr>
          <p:nvPr userDrawn="1"/>
        </p:nvPicPr>
        <p:blipFill>
          <a:blip r:embed="rId6"/>
          <a:stretch>
            <a:fillRect/>
          </a:stretch>
        </p:blipFill>
        <p:spPr>
          <a:xfrm>
            <a:off x="10460141" y="244028"/>
            <a:ext cx="1587209" cy="489541"/>
          </a:xfrm>
          <a:prstGeom prst="rect">
            <a:avLst/>
          </a:prstGeom>
        </p:spPr>
      </p:pic>
      <p:sp>
        <p:nvSpPr>
          <p:cNvPr id="23" name="标题 22"/>
          <p:cNvSpPr txBox="1">
            <a:spLocks noGrp="1"/>
          </p:cNvSpPr>
          <p:nvPr>
            <p:ph type="title"/>
          </p:nvPr>
        </p:nvSpPr>
        <p:spPr>
          <a:xfrm>
            <a:off x="1181100" y="254000"/>
            <a:ext cx="9829800" cy="510540"/>
          </a:xfrm>
        </p:spPr>
        <p:txBody>
          <a:bodyPr>
            <a:noAutofit/>
          </a:bodyPr>
          <a:lstStyle>
            <a:lvl1pPr marL="0" marR="0" algn="l" defTabSz="914400" rtl="0" eaLnBrk="1" fontAlgn="auto" latinLnBrk="0" hangingPunct="1">
              <a:lnSpc>
                <a:spcPct val="100000"/>
              </a:lnSpc>
              <a:spcBef>
                <a:spcPct val="0"/>
              </a:spcBef>
              <a:buClrTx/>
              <a:buSzTx/>
              <a:buFontTx/>
              <a:buNone/>
              <a:defRPr kumimoji="1" lang="zh-CN" altLang="en-US" sz="2800" b="1" i="0" u="none" strike="noStrike" kern="1200" cap="none" spc="0" normalizeH="0" baseline="0" noProof="1" dirty="0">
                <a:solidFill>
                  <a:srgbClr val="2979FF"/>
                </a:solidFill>
                <a:uFillTx/>
                <a:latin typeface="微软雅黑" panose="020B0503020204020204" pitchFamily="34" charset="-122"/>
                <a:ea typeface="微软雅黑" panose="020B0503020204020204" pitchFamily="34" charset="-122"/>
                <a:cs typeface="+mn-cs"/>
              </a:defRPr>
            </a:lvl1pPr>
          </a:lstStyle>
          <a:p>
            <a:pPr lvl="0"/>
            <a:r>
              <a:rPr dirty="0">
                <a:sym typeface="+mn-ea"/>
              </a:rPr>
              <a:t>单击此处编辑母版标题样式</a:t>
            </a:r>
            <a:endParaRPr dirty="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500" fill="hold"/>
                                        <p:tgtEl>
                                          <p:spTgt spid="150"/>
                                        </p:tgtEl>
                                        <p:attrNameLst>
                                          <p:attrName>ppt_w</p:attrName>
                                        </p:attrNameLst>
                                      </p:cBhvr>
                                      <p:tavLst>
                                        <p:tav tm="0">
                                          <p:val>
                                            <p:fltVal val="0"/>
                                          </p:val>
                                        </p:tav>
                                        <p:tav tm="100000">
                                          <p:val>
                                            <p:strVal val="#ppt_w"/>
                                          </p:val>
                                        </p:tav>
                                      </p:tavLst>
                                    </p:anim>
                                    <p:anim calcmode="lin" valueType="num">
                                      <p:cBhvr>
                                        <p:cTn id="8" dur="500" fill="hold"/>
                                        <p:tgtEl>
                                          <p:spTgt spid="150"/>
                                        </p:tgtEl>
                                        <p:attrNameLst>
                                          <p:attrName>ppt_h</p:attrName>
                                        </p:attrNameLst>
                                      </p:cBhvr>
                                      <p:tavLst>
                                        <p:tav tm="0">
                                          <p:val>
                                            <p:fltVal val="0"/>
                                          </p:val>
                                        </p:tav>
                                        <p:tav tm="100000">
                                          <p:val>
                                            <p:strVal val="#ppt_h"/>
                                          </p:val>
                                        </p:tav>
                                      </p:tavLst>
                                    </p:anim>
                                    <p:animEffect transition="in" filter="fade">
                                      <p:cBhvr>
                                        <p:cTn id="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bldLvl="0" animBg="1"/>
    </p:bldLst>
  </p:timing>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小标题">
    <p:spTree>
      <p:nvGrpSpPr>
        <p:cNvPr id="1" name=""/>
        <p:cNvGrpSpPr/>
        <p:nvPr/>
      </p:nvGrpSpPr>
      <p:grpSpPr>
        <a:xfrm>
          <a:off x="0" y="0"/>
          <a:ext cx="0" cy="0"/>
          <a:chOff x="0" y="0"/>
          <a:chExt cx="0" cy="0"/>
        </a:xfrm>
      </p:grpSpPr>
      <p:grpSp>
        <p:nvGrpSpPr>
          <p:cNvPr id="3" name="组合 2"/>
          <p:cNvGrpSpPr/>
          <p:nvPr userDrawn="1"/>
        </p:nvGrpSpPr>
        <p:grpSpPr>
          <a:xfrm>
            <a:off x="-280035" y="314960"/>
            <a:ext cx="1203960" cy="387350"/>
            <a:chOff x="-441" y="496"/>
            <a:chExt cx="1896" cy="610"/>
          </a:xfrm>
        </p:grpSpPr>
        <p:sp>
          <p:nvSpPr>
            <p:cNvPr id="5" name="2"/>
            <p:cNvSpPr/>
            <p:nvPr>
              <p:custDataLst>
                <p:tags r:id="rId2"/>
              </p:custDataLst>
            </p:nvPr>
          </p:nvSpPr>
          <p:spPr>
            <a:xfrm>
              <a:off x="-39" y="665"/>
              <a:ext cx="1495" cy="273"/>
            </a:xfrm>
            <a:prstGeom prst="parallelogram">
              <a:avLst>
                <a:gd name="adj" fmla="val 36348"/>
              </a:avLst>
            </a:prstGeom>
            <a:gradFill flip="none" rotWithShape="1">
              <a:gsLst>
                <a:gs pos="39000">
                  <a:schemeClr val="bg2"/>
                </a:gs>
                <a:gs pos="95000">
                  <a:srgbClr val="FF6600">
                    <a:alpha val="92000"/>
                  </a:srgbClr>
                </a:gs>
                <a:gs pos="78000">
                  <a:srgbClr val="FFCE3D"/>
                </a:gs>
              </a:gsLst>
              <a:lin ang="19380000" scaled="0"/>
              <a:tileRect/>
            </a:gradFill>
            <a:ln w="12700" cap="flat" cmpd="sng" algn="ctr">
              <a:noFill/>
              <a:prstDash val="solid"/>
              <a:miter lim="800000"/>
            </a:ln>
            <a:effectLst/>
          </p:spPr>
          <p:txBody>
            <a:bodyPr rtlCol="0" anchor="ctr">
              <a:noAutofit/>
            </a:bodyPr>
            <a:lstStyle/>
            <a:p>
              <a:pPr lvl="0" algn="ctr" defTabSz="685800">
                <a:spcBef>
                  <a:spcPts val="0"/>
                </a:spcBef>
                <a:spcAft>
                  <a:spcPts val="0"/>
                </a:spcAft>
                <a:buClrTx/>
                <a:buSzTx/>
                <a:buFontTx/>
                <a:defRPr/>
              </a:pPr>
              <a:endParaRPr lang="zh-CN" altLang="en-US" sz="270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26" name="组合 25"/>
            <p:cNvGrpSpPr/>
            <p:nvPr/>
          </p:nvGrpSpPr>
          <p:grpSpPr>
            <a:xfrm>
              <a:off x="-441" y="496"/>
              <a:ext cx="1683" cy="611"/>
              <a:chOff x="-487" y="542"/>
              <a:chExt cx="1412" cy="611"/>
            </a:xfrm>
          </p:grpSpPr>
          <p:sp>
            <p:nvSpPr>
              <p:cNvPr id="90"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27" name="组合 26"/>
              <p:cNvGrpSpPr/>
              <p:nvPr/>
            </p:nvGrpSpPr>
            <p:grpSpPr>
              <a:xfrm>
                <a:off x="-329" y="880"/>
                <a:ext cx="1254" cy="273"/>
                <a:chOff x="-329" y="880"/>
                <a:chExt cx="1254" cy="273"/>
              </a:xfrm>
            </p:grpSpPr>
            <p:sp>
              <p:nvSpPr>
                <p:cNvPr id="28"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30" name="任意多边形: 形状 26"/>
                <p:cNvSpPr/>
                <p:nvPr>
                  <p:custDataLst>
                    <p:tags r:id="rId5"/>
                  </p:custDataLst>
                </p:nvPr>
              </p:nvSpPr>
              <p:spPr>
                <a:xfrm>
                  <a:off x="789" y="880"/>
                  <a:ext cx="136"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grpSp>
      <p:sp>
        <p:nvSpPr>
          <p:cNvPr id="34"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0" name="任意多边形: 形状 16"/>
          <p:cNvSpPr/>
          <p:nvPr userDrawn="1"/>
        </p:nvSpPr>
        <p:spPr>
          <a:xfrm rot="5400000">
            <a:off x="9442450" y="-7810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2" name="图片 11" descr="fda8fe5d17b41bbcf37ada481601f3a"/>
          <p:cNvPicPr>
            <a:picLocks noChangeAspect="1"/>
          </p:cNvPicPr>
          <p:nvPr userDrawn="1"/>
        </p:nvPicPr>
        <p:blipFill>
          <a:blip r:embed="rId6"/>
          <a:stretch>
            <a:fillRect/>
          </a:stretch>
        </p:blipFill>
        <p:spPr>
          <a:xfrm>
            <a:off x="10460141" y="244028"/>
            <a:ext cx="1587209" cy="489541"/>
          </a:xfrm>
          <a:prstGeom prst="rect">
            <a:avLst/>
          </a:prstGeom>
        </p:spPr>
      </p:pic>
      <p:sp>
        <p:nvSpPr>
          <p:cNvPr id="23" name="标题 22"/>
          <p:cNvSpPr txBox="1">
            <a:spLocks noGrp="1"/>
          </p:cNvSpPr>
          <p:nvPr>
            <p:ph type="title"/>
          </p:nvPr>
        </p:nvSpPr>
        <p:spPr>
          <a:xfrm>
            <a:off x="1181100" y="254000"/>
            <a:ext cx="9829800" cy="510540"/>
          </a:xfrm>
        </p:spPr>
        <p:txBody>
          <a:bodyPr>
            <a:noAutofit/>
          </a:bodyPr>
          <a:lstStyle>
            <a:lvl1pPr marL="0" marR="0" algn="l" defTabSz="914400" rtl="0" eaLnBrk="1" fontAlgn="auto" latinLnBrk="0" hangingPunct="1">
              <a:lnSpc>
                <a:spcPct val="100000"/>
              </a:lnSpc>
              <a:spcBef>
                <a:spcPct val="0"/>
              </a:spcBef>
              <a:buClrTx/>
              <a:buSzTx/>
              <a:buFontTx/>
              <a:buNone/>
              <a:defRPr kumimoji="1" lang="zh-CN" altLang="en-US" sz="2800" b="1" i="0" u="none" strike="noStrike" kern="1200" cap="none" spc="0" normalizeH="0" baseline="0" noProof="1" dirty="0">
                <a:solidFill>
                  <a:srgbClr val="2979FF"/>
                </a:solidFill>
                <a:uFillTx/>
                <a:latin typeface="微软雅黑" panose="020B0503020204020204" pitchFamily="34" charset="-122"/>
                <a:ea typeface="微软雅黑" panose="020B0503020204020204" pitchFamily="34" charset="-122"/>
                <a:cs typeface="+mn-cs"/>
              </a:defRPr>
            </a:lvl1pPr>
          </a:lstStyle>
          <a:p>
            <a:pPr lvl="0"/>
            <a:r>
              <a:rPr dirty="0">
                <a:sym typeface="+mn-ea"/>
              </a:rPr>
              <a:t>单击此处编辑母版标题样式</a:t>
            </a:r>
            <a:endParaRPr dirty="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0"/>
                                        </p:tgtEl>
                                        <p:attrNameLst>
                                          <p:attrName>style.visibility</p:attrName>
                                        </p:attrNameLst>
                                      </p:cBhvr>
                                      <p:to>
                                        <p:strVal val="visible"/>
                                      </p:to>
                                    </p:set>
                                    <p:anim calcmode="lin" valueType="num">
                                      <p:cBhvr>
                                        <p:cTn id="12" dur="500" fill="hold"/>
                                        <p:tgtEl>
                                          <p:spTgt spid="150"/>
                                        </p:tgtEl>
                                        <p:attrNameLst>
                                          <p:attrName>ppt_w</p:attrName>
                                        </p:attrNameLst>
                                      </p:cBhvr>
                                      <p:tavLst>
                                        <p:tav tm="0">
                                          <p:val>
                                            <p:fltVal val="0"/>
                                          </p:val>
                                        </p:tav>
                                        <p:tav tm="100000">
                                          <p:val>
                                            <p:strVal val="#ppt_w"/>
                                          </p:val>
                                        </p:tav>
                                      </p:tavLst>
                                    </p:anim>
                                    <p:anim calcmode="lin" valueType="num">
                                      <p:cBhvr>
                                        <p:cTn id="13" dur="500" fill="hold"/>
                                        <p:tgtEl>
                                          <p:spTgt spid="150"/>
                                        </p:tgtEl>
                                        <p:attrNameLst>
                                          <p:attrName>ppt_h</p:attrName>
                                        </p:attrNameLst>
                                      </p:cBhvr>
                                      <p:tavLst>
                                        <p:tav tm="0">
                                          <p:val>
                                            <p:fltVal val="0"/>
                                          </p:val>
                                        </p:tav>
                                        <p:tav tm="100000">
                                          <p:val>
                                            <p:strVal val="#ppt_h"/>
                                          </p:val>
                                        </p:tav>
                                      </p:tavLst>
                                    </p:anim>
                                    <p:animEffect transition="in" filter="fade">
                                      <p:cBhvr>
                                        <p:cTn id="14"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150" grpId="0" bldLvl="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正文1">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15884" b="86444"/>
          <a:stretch>
            <a:fillRect/>
          </a:stretch>
        </p:blipFill>
        <p:spPr bwMode="auto">
          <a:xfrm>
            <a:off x="1270" y="0"/>
            <a:ext cx="10253345" cy="92964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
        <p:nvSpPr>
          <p:cNvPr id="4" name="副标题 3"/>
          <p:cNvSpPr>
            <a:spLocks noGrp="1"/>
          </p:cNvSpPr>
          <p:nvPr>
            <p:ph type="subTitle" idx="1"/>
          </p:nvPr>
        </p:nvSpPr>
        <p:spPr>
          <a:xfrm>
            <a:off x="553720" y="654685"/>
            <a:ext cx="11494135" cy="570865"/>
          </a:xfrm>
        </p:spPr>
        <p:txBody>
          <a:bodyPr anchor="ctr" anchorCtr="0">
            <a:spAutoFit/>
          </a:bodyPr>
          <a:lstStyle>
            <a:lvl1pPr marL="0" indent="0" algn="l">
              <a:buNone/>
              <a:defRPr sz="2400" b="1">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3" name="标题 2"/>
          <p:cNvSpPr>
            <a:spLocks noGrp="1"/>
          </p:cNvSpPr>
          <p:nvPr>
            <p:ph type="ctrTitle"/>
          </p:nvPr>
        </p:nvSpPr>
        <p:spPr>
          <a:xfrm>
            <a:off x="553720" y="0"/>
            <a:ext cx="9526905" cy="727075"/>
          </a:xfrm>
        </p:spPr>
        <p:txBody>
          <a:bodyPr anchor="ctr" anchorCtr="0"/>
          <a:lstStyle>
            <a:lvl1pPr>
              <a:defRPr sz="3200">
                <a:solidFill>
                  <a:srgbClr val="FF6600"/>
                </a:solidFill>
              </a:defRPr>
            </a:lvl1pPr>
          </a:lstStyle>
          <a:p>
            <a:r>
              <a:rPr lang="zh-CN" altLang="en-US"/>
              <a:t>单击此处编辑母版标题样式</a:t>
            </a:r>
            <a:endParaRPr lang="zh-CN" altLang="en-US"/>
          </a:p>
        </p:txBody>
      </p:sp>
    </p:spTree>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纯白">
    <p:spTree>
      <p:nvGrpSpPr>
        <p:cNvPr id="1" name=""/>
        <p:cNvGrpSpPr/>
        <p:nvPr/>
      </p:nvGrpSpPr>
      <p:grpSpPr>
        <a:xfrm>
          <a:off x="0" y="0"/>
          <a:ext cx="0" cy="0"/>
          <a:chOff x="0" y="0"/>
          <a:chExt cx="0" cy="0"/>
        </a:xfrm>
      </p:grpSpPr>
      <p:sp>
        <p:nvSpPr>
          <p:cNvPr id="2" name="标题 1"/>
          <p:cNvSpPr txBox="1"/>
          <p:nvPr userDrawn="1"/>
        </p:nvSpPr>
        <p:spPr>
          <a:xfrm>
            <a:off x="689043" y="164891"/>
            <a:ext cx="9842644" cy="432946"/>
          </a:xfrm>
          <a:prstGeom prst="rect">
            <a:avLst/>
          </a:prstGeom>
        </p:spPr>
        <p:txBody>
          <a:bodyPr/>
          <a:lstStyle>
            <a:lvl1pPr marL="0" algn="l" defTabSz="914400" rtl="0" eaLnBrk="1" fontAlgn="auto" latinLnBrk="0" hangingPunct="1">
              <a:lnSpc>
                <a:spcPct val="100000"/>
              </a:lnSpc>
              <a:spcBef>
                <a:spcPct val="0"/>
              </a:spcBef>
              <a:buNone/>
              <a:defRPr lang="zh-CN" altLang="en-US" sz="2800" b="1" u="none" strike="noStrike" kern="1200" cap="none" spc="0" normalizeH="0" baseline="0" dirty="0">
                <a:solidFill>
                  <a:schemeClr val="bg1"/>
                </a:solidFill>
                <a:uFillTx/>
                <a:latin typeface="微软雅黑" panose="020B0503020204020204" pitchFamily="34" charset="-122"/>
                <a:ea typeface="微软雅黑" panose="020B0503020204020204" pitchFamily="34" charset="-122"/>
                <a:cs typeface="+mn-cs"/>
              </a:defRPr>
            </a:lvl1pPr>
          </a:lstStyle>
          <a:p>
            <a:pPr>
              <a:defRPr/>
            </a:pPr>
            <a:endParaRPr kumimoji="1" lang="zh-CN" altLang="en-US" sz="2500" dirty="0">
              <a:solidFill>
                <a:srgbClr val="2979FF"/>
              </a:solidFill>
            </a:endParaRPr>
          </a:p>
        </p:txBody>
      </p:sp>
      <p:grpSp>
        <p:nvGrpSpPr>
          <p:cNvPr id="26" name="组合 25"/>
          <p:cNvGrpSpPr/>
          <p:nvPr userDrawn="1"/>
        </p:nvGrpSpPr>
        <p:grpSpPr>
          <a:xfrm>
            <a:off x="-127076" y="435636"/>
            <a:ext cx="931162" cy="254638"/>
            <a:chOff x="-499" y="614"/>
            <a:chExt cx="1452" cy="473"/>
          </a:xfrm>
        </p:grpSpPr>
        <p:sp>
          <p:nvSpPr>
            <p:cNvPr id="90" name="2"/>
            <p:cNvSpPr/>
            <p:nvPr>
              <p:custDataLst>
                <p:tags r:id="rId2"/>
              </p:custDataLst>
            </p:nvPr>
          </p:nvSpPr>
          <p:spPr>
            <a:xfrm>
              <a:off x="-499" y="614"/>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28" name="1"/>
            <p:cNvSpPr/>
            <p:nvPr>
              <p:custDataLst>
                <p:tags r:id="rId3"/>
              </p:custDataLst>
            </p:nvPr>
          </p:nvSpPr>
          <p:spPr>
            <a:xfrm>
              <a:off x="-301" y="814"/>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34" name="任意多边形: 形状 16"/>
          <p:cNvSpPr/>
          <p:nvPr userDrawn="1"/>
        </p:nvSpPr>
        <p:spPr>
          <a:xfrm rot="5400000">
            <a:off x="11262995" y="585533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0"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2" name="图片 11" descr="fda8fe5d17b41bbcf37ada481601f3a"/>
          <p:cNvPicPr>
            <a:picLocks noChangeAspect="1"/>
          </p:cNvPicPr>
          <p:nvPr userDrawn="1"/>
        </p:nvPicPr>
        <p:blipFill>
          <a:blip r:embed="rId4"/>
          <a:stretch>
            <a:fillRect/>
          </a:stretch>
        </p:blipFill>
        <p:spPr>
          <a:xfrm>
            <a:off x="10491256" y="286573"/>
            <a:ext cx="1587209" cy="489541"/>
          </a:xfrm>
          <a:prstGeom prst="rect">
            <a:avLst/>
          </a:prstGeom>
        </p:spPr>
      </p:pic>
      <p:sp>
        <p:nvSpPr>
          <p:cNvPr id="23" name="标题 22"/>
          <p:cNvSpPr txBox="1">
            <a:spLocks noGrp="1"/>
          </p:cNvSpPr>
          <p:nvPr>
            <p:ph type="title"/>
          </p:nvPr>
        </p:nvSpPr>
        <p:spPr>
          <a:xfrm>
            <a:off x="929005" y="306070"/>
            <a:ext cx="9829800" cy="510540"/>
          </a:xfrm>
        </p:spPr>
        <p:txBody>
          <a:bodyPr>
            <a:noAutofit/>
          </a:bodyPr>
          <a:lstStyle>
            <a:lvl1pPr marL="0" marR="0" algn="l" defTabSz="914400" rtl="0" eaLnBrk="1" fontAlgn="auto" latinLnBrk="0" hangingPunct="1">
              <a:lnSpc>
                <a:spcPct val="100000"/>
              </a:lnSpc>
              <a:spcBef>
                <a:spcPct val="0"/>
              </a:spcBef>
              <a:buClrTx/>
              <a:buSzTx/>
              <a:buFontTx/>
              <a:buNone/>
              <a:defRPr kumimoji="1" lang="zh-CN" altLang="en-US" sz="2400" b="1" i="0" u="none" strike="noStrike" kern="1200" cap="none" spc="0" normalizeH="0" baseline="0" noProof="1" dirty="0">
                <a:solidFill>
                  <a:srgbClr val="2979FF"/>
                </a:solidFill>
                <a:uFillTx/>
                <a:latin typeface="微软雅黑" panose="020B0503020204020204" pitchFamily="34" charset="-122"/>
                <a:ea typeface="微软雅黑" panose="020B0503020204020204" pitchFamily="34" charset="-122"/>
                <a:cs typeface="+mn-cs"/>
              </a:defRPr>
            </a:lvl1pPr>
          </a:lstStyle>
          <a:p>
            <a:pPr lvl="0"/>
            <a:r>
              <a:rPr dirty="0">
                <a:sym typeface="+mn-ea"/>
              </a:rPr>
              <a:t>单击此处编辑母版标题样式</a:t>
            </a:r>
            <a:endParaRPr dirty="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0"/>
                                        </p:tgtEl>
                                        <p:attrNameLst>
                                          <p:attrName>style.visibility</p:attrName>
                                        </p:attrNameLst>
                                      </p:cBhvr>
                                      <p:to>
                                        <p:strVal val="visible"/>
                                      </p:to>
                                    </p:set>
                                    <p:anim calcmode="lin" valueType="num">
                                      <p:cBhvr>
                                        <p:cTn id="12" dur="500" fill="hold"/>
                                        <p:tgtEl>
                                          <p:spTgt spid="150"/>
                                        </p:tgtEl>
                                        <p:attrNameLst>
                                          <p:attrName>ppt_w</p:attrName>
                                        </p:attrNameLst>
                                      </p:cBhvr>
                                      <p:tavLst>
                                        <p:tav tm="0">
                                          <p:val>
                                            <p:fltVal val="0"/>
                                          </p:val>
                                        </p:tav>
                                        <p:tav tm="100000">
                                          <p:val>
                                            <p:strVal val="#ppt_w"/>
                                          </p:val>
                                        </p:tav>
                                      </p:tavLst>
                                    </p:anim>
                                    <p:anim calcmode="lin" valueType="num">
                                      <p:cBhvr>
                                        <p:cTn id="13" dur="500" fill="hold"/>
                                        <p:tgtEl>
                                          <p:spTgt spid="150"/>
                                        </p:tgtEl>
                                        <p:attrNameLst>
                                          <p:attrName>ppt_h</p:attrName>
                                        </p:attrNameLst>
                                      </p:cBhvr>
                                      <p:tavLst>
                                        <p:tav tm="0">
                                          <p:val>
                                            <p:fltVal val="0"/>
                                          </p:val>
                                        </p:tav>
                                        <p:tav tm="100000">
                                          <p:val>
                                            <p:strVal val="#ppt_h"/>
                                          </p:val>
                                        </p:tav>
                                      </p:tavLst>
                                    </p:anim>
                                    <p:animEffect transition="in" filter="fade">
                                      <p:cBhvr>
                                        <p:cTn id="14"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150" grpId="0" bldLvl="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3" name="标题 1"/>
          <p:cNvSpPr txBox="1"/>
          <p:nvPr userDrawn="1"/>
        </p:nvSpPr>
        <p:spPr>
          <a:xfrm>
            <a:off x="689043" y="164891"/>
            <a:ext cx="9842644" cy="432946"/>
          </a:xfrm>
          <a:prstGeom prst="rect">
            <a:avLst/>
          </a:prstGeom>
        </p:spPr>
        <p:txBody>
          <a:bodyPr/>
          <a:lstStyle>
            <a:lvl1pPr marL="0" algn="l" defTabSz="914400" rtl="0" eaLnBrk="1" fontAlgn="auto" latinLnBrk="0" hangingPunct="1">
              <a:lnSpc>
                <a:spcPct val="100000"/>
              </a:lnSpc>
              <a:spcBef>
                <a:spcPct val="0"/>
              </a:spcBef>
              <a:buNone/>
              <a:defRPr lang="zh-CN" altLang="en-US" sz="2800" b="1" u="none" strike="noStrike" kern="1200" cap="none" spc="0" normalizeH="0" baseline="0" dirty="0">
                <a:solidFill>
                  <a:schemeClr val="bg1"/>
                </a:solidFill>
                <a:uFillTx/>
                <a:latin typeface="微软雅黑" panose="020B0503020204020204" pitchFamily="34" charset="-122"/>
                <a:ea typeface="微软雅黑" panose="020B0503020204020204" pitchFamily="34" charset="-122"/>
                <a:cs typeface="+mn-cs"/>
              </a:defRPr>
            </a:lvl1pPr>
          </a:lstStyle>
          <a:p>
            <a:pPr>
              <a:defRPr/>
            </a:pPr>
            <a:endParaRPr kumimoji="1" lang="zh-CN" altLang="en-US" sz="2500" dirty="0">
              <a:solidFill>
                <a:srgbClr val="2979FF"/>
              </a:solidFill>
            </a:endParaRPr>
          </a:p>
        </p:txBody>
      </p:sp>
      <p:grpSp>
        <p:nvGrpSpPr>
          <p:cNvPr id="26" name="组合 25"/>
          <p:cNvGrpSpPr/>
          <p:nvPr userDrawn="1"/>
        </p:nvGrpSpPr>
        <p:grpSpPr>
          <a:xfrm>
            <a:off x="-127076" y="435636"/>
            <a:ext cx="931162" cy="254638"/>
            <a:chOff x="-499" y="614"/>
            <a:chExt cx="1452" cy="473"/>
          </a:xfrm>
        </p:grpSpPr>
        <p:sp>
          <p:nvSpPr>
            <p:cNvPr id="90" name="2"/>
            <p:cNvSpPr/>
            <p:nvPr>
              <p:custDataLst>
                <p:tags r:id="rId2"/>
              </p:custDataLst>
            </p:nvPr>
          </p:nvSpPr>
          <p:spPr>
            <a:xfrm>
              <a:off x="-499" y="614"/>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28" name="1"/>
            <p:cNvSpPr/>
            <p:nvPr>
              <p:custDataLst>
                <p:tags r:id="rId3"/>
              </p:custDataLst>
            </p:nvPr>
          </p:nvSpPr>
          <p:spPr>
            <a:xfrm>
              <a:off x="-301" y="814"/>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270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150"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4" name="图片 3" descr="fda8fe5d17b41bbcf37ada481601f3a"/>
          <p:cNvPicPr>
            <a:picLocks noChangeAspect="1"/>
          </p:cNvPicPr>
          <p:nvPr userDrawn="1"/>
        </p:nvPicPr>
        <p:blipFill>
          <a:blip r:embed="rId4"/>
          <a:stretch>
            <a:fillRect/>
          </a:stretch>
        </p:blipFill>
        <p:spPr>
          <a:xfrm>
            <a:off x="10491256" y="286573"/>
            <a:ext cx="1587209" cy="489541"/>
          </a:xfrm>
          <a:prstGeom prst="rect">
            <a:avLst/>
          </a:prstGeom>
        </p:spPr>
      </p:pic>
      <p:sp>
        <p:nvSpPr>
          <p:cNvPr id="23" name="标题 22"/>
          <p:cNvSpPr txBox="1">
            <a:spLocks noGrp="1"/>
          </p:cNvSpPr>
          <p:nvPr>
            <p:ph type="title"/>
          </p:nvPr>
        </p:nvSpPr>
        <p:spPr>
          <a:xfrm>
            <a:off x="929005" y="306070"/>
            <a:ext cx="9829800" cy="510540"/>
          </a:xfrm>
        </p:spPr>
        <p:txBody>
          <a:bodyPr>
            <a:noAutofit/>
          </a:bodyPr>
          <a:lstStyle>
            <a:lvl1pPr marL="0" marR="0" algn="l" defTabSz="914400" rtl="0" eaLnBrk="1" fontAlgn="auto" latinLnBrk="0" hangingPunct="1">
              <a:lnSpc>
                <a:spcPct val="100000"/>
              </a:lnSpc>
              <a:spcBef>
                <a:spcPct val="0"/>
              </a:spcBef>
              <a:buClrTx/>
              <a:buSzTx/>
              <a:buFontTx/>
              <a:buNone/>
              <a:defRPr kumimoji="1" lang="zh-CN" altLang="en-US" sz="2400" b="1" i="0" u="none" strike="noStrike" kern="1200" cap="none" spc="0" normalizeH="0" baseline="0" noProof="1" dirty="0">
                <a:solidFill>
                  <a:srgbClr val="2979FF"/>
                </a:solidFill>
                <a:uFillTx/>
                <a:latin typeface="微软雅黑" panose="020B0503020204020204" pitchFamily="34" charset="-122"/>
                <a:ea typeface="微软雅黑" panose="020B0503020204020204" pitchFamily="34" charset="-122"/>
                <a:cs typeface="+mn-cs"/>
              </a:defRPr>
            </a:lvl1pPr>
          </a:lstStyle>
          <a:p>
            <a:pPr lvl="0"/>
            <a:r>
              <a:rPr dirty="0">
                <a:sym typeface="+mn-ea"/>
              </a:rPr>
              <a:t>单击此处编辑母版标题样式</a:t>
            </a:r>
            <a:endParaRPr dirty="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500" fill="hold"/>
                                        <p:tgtEl>
                                          <p:spTgt spid="150"/>
                                        </p:tgtEl>
                                        <p:attrNameLst>
                                          <p:attrName>ppt_w</p:attrName>
                                        </p:attrNameLst>
                                      </p:cBhvr>
                                      <p:tavLst>
                                        <p:tav tm="0">
                                          <p:val>
                                            <p:fltVal val="0"/>
                                          </p:val>
                                        </p:tav>
                                        <p:tav tm="100000">
                                          <p:val>
                                            <p:strVal val="#ppt_w"/>
                                          </p:val>
                                        </p:tav>
                                      </p:tavLst>
                                    </p:anim>
                                    <p:anim calcmode="lin" valueType="num">
                                      <p:cBhvr>
                                        <p:cTn id="8" dur="500" fill="hold"/>
                                        <p:tgtEl>
                                          <p:spTgt spid="150"/>
                                        </p:tgtEl>
                                        <p:attrNameLst>
                                          <p:attrName>ppt_h</p:attrName>
                                        </p:attrNameLst>
                                      </p:cBhvr>
                                      <p:tavLst>
                                        <p:tav tm="0">
                                          <p:val>
                                            <p:fltVal val="0"/>
                                          </p:val>
                                        </p:tav>
                                        <p:tav tm="100000">
                                          <p:val>
                                            <p:strVal val="#ppt_h"/>
                                          </p:val>
                                        </p:tav>
                                      </p:tavLst>
                                    </p:anim>
                                    <p:animEffect transition="in" filter="fade">
                                      <p:cBhvr>
                                        <p:cTn id="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bldLvl="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C918B4-3F95-4A14-B2AF-34258F79343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991A3C-0EAB-4EA9-B10E-362C554889B1}"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00"/>
            <a:ext cx="12192000" cy="6856285"/>
          </a:xfrm>
          <a:prstGeom prst="rect">
            <a:avLst/>
          </a:prstGeom>
        </p:spPr>
      </p:pic>
      <p:sp>
        <p:nvSpPr>
          <p:cNvPr id="3" name="标题 2"/>
          <p:cNvSpPr>
            <a:spLocks noGrp="1"/>
          </p:cNvSpPr>
          <p:nvPr>
            <p:ph type="ctrTitle" hasCustomPrompt="1"/>
          </p:nvPr>
        </p:nvSpPr>
        <p:spPr>
          <a:xfrm>
            <a:off x="3754120" y="2130425"/>
            <a:ext cx="7523480" cy="1938020"/>
          </a:xfrm>
        </p:spPr>
        <p:txBody>
          <a:bodyPr wrap="square" anchor="ctr" anchorCtr="1">
            <a:spAutoFit/>
          </a:bodyPr>
          <a:lstStyle>
            <a:lvl1pPr algn="ctr">
              <a:defRPr sz="6000">
                <a:solidFill>
                  <a:schemeClr val="bg1"/>
                </a:solidFill>
                <a:latin typeface="微软雅黑" panose="020B0503020204020204" pitchFamily="34" charset="-122"/>
              </a:defRPr>
            </a:lvl1pPr>
          </a:lstStyle>
          <a:p>
            <a:r>
              <a:rPr lang="zh-CN" altLang="en-US" dirty="0"/>
              <a:t>单击此处</a:t>
            </a:r>
            <a:br>
              <a:rPr lang="zh-CN" altLang="en-US" dirty="0"/>
            </a:br>
            <a:r>
              <a:rPr lang="zh-CN" altLang="en-US" dirty="0"/>
              <a:t>编辑母版标题样式</a:t>
            </a:r>
            <a:endParaRPr lang="zh-CN" altLang="en-US" dirty="0"/>
          </a:p>
        </p:txBody>
      </p:sp>
      <p:sp>
        <p:nvSpPr>
          <p:cNvPr id="4" name="TextBox 13"/>
          <p:cNvSpPr txBox="1"/>
          <p:nvPr userDrawn="1"/>
        </p:nvSpPr>
        <p:spPr>
          <a:xfrm>
            <a:off x="343812" y="6251863"/>
            <a:ext cx="2986405" cy="245110"/>
          </a:xfrm>
          <a:prstGeom prst="rect">
            <a:avLst/>
          </a:prstGeom>
          <a:noFill/>
        </p:spPr>
        <p:txBody>
          <a:bodyPr wrap="none" rtlCol="0">
            <a:spAutoFit/>
          </a:bodyPr>
          <a:lstStyle/>
          <a:p>
            <a:r>
              <a:rPr lang="en-US" altLang="zh-CN" sz="1000" dirty="0">
                <a:solidFill>
                  <a:schemeClr val="bg1">
                    <a:lumMod val="95000"/>
                  </a:schemeClr>
                </a:solidFill>
                <a:latin typeface="微软雅黑" panose="020B0503020204020204" pitchFamily="34" charset="-122"/>
                <a:ea typeface="微软雅黑" panose="020B0503020204020204" pitchFamily="34" charset="-122"/>
              </a:rPr>
              <a:t>©</a:t>
            </a:r>
            <a:r>
              <a:rPr lang="zh-CN" altLang="en-US" sz="1000" dirty="0">
                <a:solidFill>
                  <a:schemeClr val="bg1">
                    <a:lumMod val="95000"/>
                  </a:schemeClr>
                </a:solidFill>
                <a:latin typeface="微软雅黑" panose="020B0503020204020204" pitchFamily="34" charset="-122"/>
                <a:ea typeface="微软雅黑" panose="020B0503020204020204" pitchFamily="34" charset="-122"/>
              </a:rPr>
              <a:t>版权所有</a:t>
            </a:r>
            <a:r>
              <a:rPr lang="en-US" altLang="zh-CN" sz="1000" dirty="0">
                <a:solidFill>
                  <a:schemeClr val="bg1">
                    <a:lumMod val="95000"/>
                  </a:schemeClr>
                </a:solidFill>
                <a:latin typeface="微软雅黑" panose="020B0503020204020204" pitchFamily="34" charset="-122"/>
                <a:ea typeface="微软雅黑" panose="020B0503020204020204" pitchFamily="34" charset="-122"/>
              </a:rPr>
              <a:t>2008-2023</a:t>
            </a:r>
            <a:r>
              <a:rPr lang="zh-CN" altLang="en-US" sz="1000" dirty="0">
                <a:solidFill>
                  <a:schemeClr val="bg1">
                    <a:lumMod val="95000"/>
                  </a:schemeClr>
                </a:solidFill>
                <a:latin typeface="微软雅黑" panose="020B0503020204020204" pitchFamily="34" charset="-122"/>
                <a:ea typeface="微软雅黑" panose="020B0503020204020204" pitchFamily="34" charset="-122"/>
              </a:rPr>
              <a:t>上海灵当信息科技有限公司</a:t>
            </a:r>
            <a:endParaRPr lang="zh-CN" altLang="en-US" sz="1000"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5" name="图片 4"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_封面">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rcRect/>
          <a:stretch>
            <a:fillRect/>
          </a:stretch>
        </p:blipFill>
        <p:spPr>
          <a:xfrm>
            <a:off x="0" y="3048"/>
            <a:ext cx="12192000" cy="6851904"/>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目录">
    <p:bg>
      <p:bgPr>
        <a:solidFill>
          <a:srgbClr val="FFFFFF"/>
        </a:solidFill>
        <a:effectLst/>
      </p:bgPr>
    </p:bg>
    <p:spTree>
      <p:nvGrpSpPr>
        <p:cNvPr id="1" name=""/>
        <p:cNvGrpSpPr/>
        <p:nvPr/>
      </p:nvGrpSpPr>
      <p:grpSpPr>
        <a:xfrm>
          <a:off x="0" y="0"/>
          <a:ext cx="0" cy="0"/>
          <a:chOff x="0" y="0"/>
          <a:chExt cx="0" cy="0"/>
        </a:xfrm>
      </p:grpSpPr>
      <p:sp>
        <p:nvSpPr>
          <p:cNvPr id="85" name="TextBox 84"/>
          <p:cNvSpPr txBox="1"/>
          <p:nvPr userDrawn="1"/>
        </p:nvSpPr>
        <p:spPr>
          <a:xfrm>
            <a:off x="-362" y="164637"/>
            <a:ext cx="622935" cy="1322070"/>
          </a:xfrm>
          <a:prstGeom prst="rect">
            <a:avLst/>
          </a:prstGeom>
          <a:noFill/>
        </p:spPr>
        <p:txBody>
          <a:bodyPr vert="horz" wrap="none" rtlCol="0">
            <a:spAutoFit/>
          </a:bodyPr>
          <a:lstStyle/>
          <a:p>
            <a:r>
              <a:rPr lang="zh-CN" altLang="en-US" sz="2665" b="1" dirty="0">
                <a:solidFill>
                  <a:schemeClr val="bg1"/>
                </a:solidFill>
                <a:latin typeface="微软雅黑" panose="020B0503020204020204" pitchFamily="34" charset="-122"/>
                <a:ea typeface="微软雅黑" panose="020B0503020204020204" pitchFamily="34" charset="-122"/>
              </a:rPr>
              <a:t>目 </a:t>
            </a:r>
            <a:endParaRPr lang="en-US" altLang="zh-CN" sz="2665" b="1" dirty="0">
              <a:solidFill>
                <a:schemeClr val="bg1"/>
              </a:solidFill>
              <a:latin typeface="微软雅黑" panose="020B0503020204020204" pitchFamily="34" charset="-122"/>
              <a:ea typeface="微软雅黑" panose="020B0503020204020204" pitchFamily="34" charset="-122"/>
            </a:endParaRPr>
          </a:p>
          <a:p>
            <a:endParaRPr lang="zh-CN" altLang="en-US" sz="2665" b="1" dirty="0">
              <a:solidFill>
                <a:schemeClr val="bg1"/>
              </a:solidFill>
              <a:latin typeface="微软雅黑" panose="020B0503020204020204" pitchFamily="34" charset="-122"/>
              <a:ea typeface="微软雅黑" panose="020B0503020204020204" pitchFamily="34" charset="-122"/>
            </a:endParaRPr>
          </a:p>
          <a:p>
            <a:r>
              <a:rPr lang="zh-CN" altLang="en-US" sz="2665" b="1" dirty="0">
                <a:solidFill>
                  <a:schemeClr val="bg1"/>
                </a:solidFill>
                <a:latin typeface="微软雅黑" panose="020B0503020204020204" pitchFamily="34" charset="-122"/>
                <a:ea typeface="微软雅黑" panose="020B0503020204020204" pitchFamily="34" charset="-122"/>
              </a:rPr>
              <a:t>录</a:t>
            </a:r>
            <a:endParaRPr lang="zh-CN" altLang="en-US" sz="2665" b="1" dirty="0">
              <a:solidFill>
                <a:schemeClr val="bg1"/>
              </a:solidFill>
              <a:latin typeface="微软雅黑" panose="020B0503020204020204" pitchFamily="34" charset="-122"/>
              <a:ea typeface="微软雅黑" panose="020B0503020204020204" pitchFamily="34" charset="-122"/>
            </a:endParaRPr>
          </a:p>
        </p:txBody>
      </p:sp>
      <p:pic>
        <p:nvPicPr>
          <p:cNvPr id="2" name="图片 1" descr="fda8fe5d17b41bbcf37ada481601f3a"/>
          <p:cNvPicPr>
            <a:picLocks noChangeAspect="1"/>
          </p:cNvPicPr>
          <p:nvPr userDrawn="1"/>
        </p:nvPicPr>
        <p:blipFill>
          <a:blip r:embed="rId2"/>
          <a:stretch>
            <a:fillRect/>
          </a:stretch>
        </p:blipFill>
        <p:spPr>
          <a:xfrm>
            <a:off x="10290596" y="118933"/>
            <a:ext cx="1587209" cy="489541"/>
          </a:xfrm>
          <a:prstGeom prst="rect">
            <a:avLst/>
          </a:prstGeom>
        </p:spPr>
      </p:pic>
      <p:pic>
        <p:nvPicPr>
          <p:cNvPr id="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l="14" r="14"/>
          <a:stretch>
            <a:fillRect/>
          </a:stretch>
        </p:blipFill>
        <p:spPr bwMode="auto">
          <a:xfrm>
            <a:off x="2540" y="2540"/>
            <a:ext cx="10115550" cy="6853555"/>
          </a:xfrm>
          <a:prstGeom prst="rect">
            <a:avLst/>
          </a:prstGeom>
          <a:blipFill>
            <a:blip r:embed="rId3"/>
            <a:stretch>
              <a:fillRect/>
            </a:stretch>
          </a:blipFill>
        </p:spPr>
      </p:pic>
      <p:sp>
        <p:nvSpPr>
          <p:cNvPr id="9" name="TextBox 118"/>
          <p:cNvSpPr txBox="1"/>
          <p:nvPr userDrawn="1"/>
        </p:nvSpPr>
        <p:spPr>
          <a:xfrm>
            <a:off x="35059" y="1130467"/>
            <a:ext cx="492443" cy="1468864"/>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bg1">
                    <a:alpha val="40015"/>
                  </a:schemeClr>
                </a:solidFill>
                <a:effectLst/>
                <a:uLnTx/>
                <a:uFillTx/>
                <a:latin typeface="微软雅黑" panose="020B0503020204020204" pitchFamily="34" charset="-122"/>
                <a:ea typeface="微软雅黑" panose="020B0503020204020204" pitchFamily="34" charset="-122"/>
                <a:cs typeface="+mn-ea"/>
                <a:sym typeface="+mn-lt"/>
              </a:rPr>
              <a:t>CONTENTS</a:t>
            </a:r>
            <a:endParaRPr kumimoji="0" lang="zh-CN" altLang="en-US" sz="2000" b="0" i="0" u="none" strike="noStrike" kern="1200" cap="none" spc="0" normalizeH="0" baseline="0" noProof="0" dirty="0">
              <a:ln>
                <a:noFill/>
              </a:ln>
              <a:solidFill>
                <a:schemeClr val="bg1">
                  <a:alpha val="40015"/>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 name="TextBox 117"/>
          <p:cNvSpPr txBox="1"/>
          <p:nvPr userDrawn="1"/>
        </p:nvSpPr>
        <p:spPr>
          <a:xfrm>
            <a:off x="-362" y="164637"/>
            <a:ext cx="622935" cy="911860"/>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665"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目 </a:t>
            </a:r>
            <a:endParaRPr kumimoji="0" lang="en-US" altLang="zh-CN" sz="2665"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665"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录</a:t>
            </a:r>
            <a:endParaRPr kumimoji="0" lang="zh-CN" altLang="en-US" sz="2665"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小标题">
    <p:spTree>
      <p:nvGrpSpPr>
        <p:cNvPr id="1" name=""/>
        <p:cNvGrpSpPr/>
        <p:nvPr/>
      </p:nvGrpSpPr>
      <p:grpSpPr>
        <a:xfrm>
          <a:off x="0" y="0"/>
          <a:ext cx="0" cy="0"/>
          <a:chOff x="0" y="0"/>
          <a:chExt cx="0" cy="0"/>
        </a:xfrm>
      </p:grpSpPr>
      <p:grpSp>
        <p:nvGrpSpPr>
          <p:cNvPr id="6" name="组合 5"/>
          <p:cNvGrpSpPr/>
          <p:nvPr userDrawn="1"/>
        </p:nvGrpSpPr>
        <p:grpSpPr>
          <a:xfrm>
            <a:off x="2270821" y="2264025"/>
            <a:ext cx="7988228" cy="2010144"/>
            <a:chOff x="2270821" y="2264025"/>
            <a:chExt cx="7988228" cy="2010144"/>
          </a:xfrm>
        </p:grpSpPr>
        <p:sp>
          <p:nvSpPr>
            <p:cNvPr id="7" name="文本框 19"/>
            <p:cNvSpPr txBox="1"/>
            <p:nvPr/>
          </p:nvSpPr>
          <p:spPr>
            <a:xfrm>
              <a:off x="2270821" y="2717331"/>
              <a:ext cx="6332220" cy="918845"/>
            </a:xfrm>
            <a:prstGeom prst="rect">
              <a:avLst/>
            </a:prstGeom>
            <a:noFill/>
            <a:ln w="9525">
              <a:noFill/>
            </a:ln>
          </p:spPr>
          <p:txBody>
            <a:bodyPr wrap="none"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38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8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8" name="Shape 78"/>
            <p:cNvSpPr/>
            <p:nvPr/>
          </p:nvSpPr>
          <p:spPr>
            <a:xfrm>
              <a:off x="2369675" y="2264025"/>
              <a:ext cx="6384437" cy="1663147"/>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8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9" name="Picture 2" descr="E:\个人工作\2021\7-15 灵当物料\PPT\小熊猫-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881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标题 1"/>
          <p:cNvSpPr>
            <a:spLocks noGrp="1"/>
          </p:cNvSpPr>
          <p:nvPr>
            <p:ph type="title" hasCustomPrompt="1"/>
          </p:nvPr>
        </p:nvSpPr>
        <p:spPr>
          <a:xfrm>
            <a:off x="2369185" y="2264410"/>
            <a:ext cx="6384925" cy="1663700"/>
          </a:xfrm>
        </p:spPr>
        <p:txBody>
          <a:bodyPr anchor="ctr" anchorCtr="1"/>
          <a:lstStyle>
            <a:lvl1pPr algn="ctr">
              <a:defRPr sz="4800">
                <a:solidFill>
                  <a:schemeClr val="bg1"/>
                </a:solidFill>
                <a:latin typeface="微软雅黑" panose="020B0503020204020204" pitchFamily="34" charset="-122"/>
              </a:defRPr>
            </a:lvl1pPr>
          </a:lstStyle>
          <a:p>
            <a:r>
              <a:rPr lang="zh-CN" altLang="en-US" dirty="0"/>
              <a:t>单击此处</a:t>
            </a:r>
            <a:br>
              <a:rPr lang="zh-CN" altLang="en-US" dirty="0"/>
            </a:br>
            <a:r>
              <a:rPr lang="zh-CN" altLang="en-US" dirty="0"/>
              <a:t>编辑小标题样式</a:t>
            </a:r>
            <a:endParaRPr lang="zh-CN" altLang="en-US" dirty="0"/>
          </a:p>
        </p:txBody>
      </p:sp>
      <p:sp>
        <p:nvSpPr>
          <p:cNvPr id="10" name="副标题 9"/>
          <p:cNvSpPr>
            <a:spLocks noGrp="1"/>
          </p:cNvSpPr>
          <p:nvPr>
            <p:ph type="subTitle" idx="1"/>
          </p:nvPr>
        </p:nvSpPr>
        <p:spPr>
          <a:xfrm>
            <a:off x="1828800" y="4387215"/>
            <a:ext cx="8534400" cy="1251585"/>
          </a:xfrm>
        </p:spPr>
        <p:txBody>
          <a:bodyPr anchor="ctr" anchorCtr="1"/>
          <a:lstStyle>
            <a:lvl1pPr marL="0" indent="0" algn="ctr">
              <a:buNone/>
              <a:defRPr sz="2800">
                <a:solidFill>
                  <a:srgbClr val="FF6701"/>
                </a:solidFill>
                <a:latin typeface="微软雅黑" panose="020B0503020204020204" pitchFamily="34" charset="-122"/>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dirty="0"/>
              <a:t>单击此处编辑母版副标题样式</a:t>
            </a:r>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正文1">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553720" y="654685"/>
            <a:ext cx="11494135" cy="570865"/>
          </a:xfrm>
        </p:spPr>
        <p:txBody>
          <a:bodyPr anchor="t" anchorCtr="0">
            <a:spAutoFit/>
          </a:bodyPr>
          <a:lstStyle>
            <a:lvl1pPr marL="0" indent="0" algn="l">
              <a:buNone/>
              <a:defRPr sz="2400" b="1">
                <a:solidFill>
                  <a:srgbClr val="1771EB"/>
                </a:solidFill>
                <a:latin typeface="微软雅黑" panose="020B0503020204020204" pitchFamily="34" charset="-122"/>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dirty="0"/>
              <a:t>单击此处编辑母版副标题样式</a:t>
            </a:r>
            <a:endParaRPr lang="zh-CN" altLang="en-US" dirty="0"/>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15884" b="89296"/>
          <a:stretch>
            <a:fillRect/>
          </a:stretch>
        </p:blipFill>
        <p:spPr bwMode="auto">
          <a:xfrm>
            <a:off x="1270" y="0"/>
            <a:ext cx="10253345" cy="73406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ctrTitle"/>
          </p:nvPr>
        </p:nvSpPr>
        <p:spPr>
          <a:xfrm>
            <a:off x="553720" y="0"/>
            <a:ext cx="9526905" cy="727075"/>
          </a:xfrm>
        </p:spPr>
        <p:txBody>
          <a:bodyPr anchor="ctr" anchorCtr="0"/>
          <a:lstStyle>
            <a:lvl1pPr>
              <a:defRPr sz="3200" b="1">
                <a:solidFill>
                  <a:srgbClr val="1771EB"/>
                </a:solidFill>
                <a:latin typeface="微软雅黑" panose="020B0503020204020204" pitchFamily="34" charset="-122"/>
              </a:defRPr>
            </a:lvl1pPr>
          </a:lstStyle>
          <a:p>
            <a:r>
              <a:rPr lang="zh-CN" altLang="en-US" dirty="0"/>
              <a:t>单击此处编辑母版标题样式</a:t>
            </a:r>
            <a:endParaRPr lang="zh-CN" altLang="en-US" dirty="0"/>
          </a:p>
        </p:txBody>
      </p:sp>
      <p:pic>
        <p:nvPicPr>
          <p:cNvPr id="12" name="图片 11"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Tree>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cxnSp>
        <p:nvCxnSpPr>
          <p:cNvPr id="2" name="直接连接符 6"/>
          <p:cNvCxnSpPr/>
          <p:nvPr userDrawn="1"/>
        </p:nvCxnSpPr>
        <p:spPr>
          <a:xfrm>
            <a:off x="620423" y="748077"/>
            <a:ext cx="11152477" cy="0"/>
          </a:xfrm>
          <a:prstGeom prst="line">
            <a:avLst/>
          </a:prstGeom>
          <a:ln w="9525">
            <a:solidFill>
              <a:schemeClr val="bg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3" name="直接连接符 7"/>
          <p:cNvCxnSpPr/>
          <p:nvPr userDrawn="1"/>
        </p:nvCxnSpPr>
        <p:spPr>
          <a:xfrm>
            <a:off x="10934700" y="709977"/>
            <a:ext cx="714376"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8"/>
          <p:cNvCxnSpPr/>
          <p:nvPr userDrawn="1"/>
        </p:nvCxnSpPr>
        <p:spPr>
          <a:xfrm>
            <a:off x="11649076" y="710075"/>
            <a:ext cx="38100" cy="34636"/>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标题 10"/>
          <p:cNvSpPr>
            <a:spLocks noGrp="1"/>
          </p:cNvSpPr>
          <p:nvPr>
            <p:ph type="title"/>
          </p:nvPr>
        </p:nvSpPr>
        <p:spPr>
          <a:xfrm>
            <a:off x="619200" y="198772"/>
            <a:ext cx="9216000" cy="460800"/>
          </a:xfrm>
          <a:prstGeom prst="rect">
            <a:avLst/>
          </a:prstGeom>
          <a:noFill/>
          <a:ln w="9525">
            <a:noFill/>
            <a:miter lim="800000"/>
          </a:ln>
        </p:spPr>
        <p:txBody>
          <a:bodyPr wrap="none" lIns="0" anchor="ctr">
            <a:noAutofit/>
          </a:bodyPr>
          <a:lstStyle>
            <a:lvl1pPr>
              <a:defRPr lang="zh-CN" altLang="en-US" sz="2400" b="1" dirty="0">
                <a:solidFill>
                  <a:srgbClr val="E60012"/>
                </a:solidFill>
                <a:latin typeface="+mj-ea"/>
                <a:cs typeface="阿里巴巴普惠体 R" panose="00020600040101010101" pitchFamily="18" charset="-122"/>
              </a:defRPr>
            </a:lvl1pPr>
          </a:lstStyle>
          <a:p>
            <a:pPr marL="0" lvl="0" indent="0" eaLnBrk="1" latinLnBrk="0" hangingPunct="1">
              <a:buFont typeface="Arial" panose="020B0604020202020204" pitchFamily="34" charset="0"/>
              <a:buNone/>
            </a:pPr>
            <a:r>
              <a:rPr lang="zh-CN" altLang="en-US" dirty="0"/>
              <a:t>单击此处编辑母版标题样式</a:t>
            </a:r>
            <a:endParaRPr lang="zh-CN" altLang="en-US" dirty="0"/>
          </a:p>
        </p:txBody>
      </p:sp>
      <p:sp>
        <p:nvSpPr>
          <p:cNvPr id="6" name="矩形 5"/>
          <p:cNvSpPr/>
          <p:nvPr userDrawn="1"/>
        </p:nvSpPr>
        <p:spPr>
          <a:xfrm>
            <a:off x="0" y="6642000"/>
            <a:ext cx="12192000" cy="216000"/>
          </a:xfrm>
          <a:prstGeom prst="rect">
            <a:avLst/>
          </a:prstGeom>
          <a:gradFill>
            <a:gsLst>
              <a:gs pos="0">
                <a:srgbClr val="BC000B"/>
              </a:gs>
              <a:gs pos="100000">
                <a:srgbClr val="E6001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5" name="图片 14"/>
          <p:cNvPicPr>
            <a:picLocks noChangeAspect="1"/>
          </p:cNvPicPr>
          <p:nvPr userDrawn="1">
            <p:custDataLst>
              <p:tags r:id="rId2"/>
            </p:custDataLst>
          </p:nvPr>
        </p:nvPicPr>
        <p:blipFill>
          <a:blip r:embed="rId3" cstate="screen"/>
          <a:srcRect/>
          <a:stretch>
            <a:fillRect/>
          </a:stretch>
        </p:blipFill>
        <p:spPr>
          <a:xfrm>
            <a:off x="10434374" y="101484"/>
            <a:ext cx="1399486" cy="589443"/>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正文2">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15884" b="89296"/>
          <a:stretch>
            <a:fillRect/>
          </a:stretch>
        </p:blipFill>
        <p:spPr bwMode="auto">
          <a:xfrm>
            <a:off x="1270" y="0"/>
            <a:ext cx="10253345" cy="73406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ctrTitle"/>
          </p:nvPr>
        </p:nvSpPr>
        <p:spPr>
          <a:xfrm>
            <a:off x="553720" y="0"/>
            <a:ext cx="9526905" cy="727075"/>
          </a:xfrm>
        </p:spPr>
        <p:txBody>
          <a:bodyPr vert="horz" rtlCol="0" anchor="ctr" anchorCtr="0">
            <a:normAutofit/>
          </a:bodyPr>
          <a:lstStyle>
            <a:lvl1pPr marL="0" marR="0" algn="l" defTabSz="914400" rtl="0" eaLnBrk="1" fontAlgn="auto" latinLnBrk="0" hangingPunct="1">
              <a:lnSpc>
                <a:spcPct val="100000"/>
              </a:lnSpc>
              <a:buClrTx/>
              <a:buSzTx/>
              <a:buFontTx/>
              <a:buNone/>
              <a:defRPr kumimoji="0" lang="zh-CN" altLang="en-US" sz="3200" b="1" i="0" u="none" strike="noStrike" kern="1200" cap="none" spc="300" normalizeH="0" baseline="0" noProof="1" dirty="0">
                <a:solidFill>
                  <a:srgbClr val="1771EB"/>
                </a:solidFill>
                <a:uFillTx/>
                <a:latin typeface="微软雅黑" panose="020B0503020204020204" pitchFamily="34" charset="-122"/>
                <a:ea typeface="微软雅黑" panose="020B0503020204020204" pitchFamily="34" charset="-122"/>
                <a:cs typeface="+mj-cs"/>
              </a:defRPr>
            </a:lvl1pPr>
          </a:lstStyle>
          <a:p>
            <a:pPr lvl="0"/>
            <a:r>
              <a:rPr>
                <a:sym typeface="+mn-ea"/>
              </a:rPr>
              <a:t>单击此处编辑母版标题样式</a:t>
            </a:r>
            <a:endParaRPr>
              <a:sym typeface="+mn-ea"/>
            </a:endParaRPr>
          </a:p>
        </p:txBody>
      </p:sp>
      <p:pic>
        <p:nvPicPr>
          <p:cNvPr id="5" name="图片 4"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正文2">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15884" b="86444"/>
          <a:stretch>
            <a:fillRect/>
          </a:stretch>
        </p:blipFill>
        <p:spPr bwMode="auto">
          <a:xfrm>
            <a:off x="1270" y="0"/>
            <a:ext cx="10253345" cy="92964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ctrTitle"/>
          </p:nvPr>
        </p:nvSpPr>
        <p:spPr>
          <a:xfrm>
            <a:off x="553720" y="0"/>
            <a:ext cx="9526905" cy="727075"/>
          </a:xfrm>
        </p:spPr>
        <p:txBody>
          <a:bodyPr anchor="ctr" anchorCtr="0"/>
          <a:lstStyle>
            <a:lvl1pPr>
              <a:defRPr sz="3200">
                <a:solidFill>
                  <a:srgbClr val="FF6600"/>
                </a:solidFill>
              </a:defRPr>
            </a:lvl1pPr>
          </a:lstStyle>
          <a:p>
            <a:r>
              <a:rPr lang="zh-CN" altLang="en-US"/>
              <a:t>单击此处编辑母版标题样式</a:t>
            </a:r>
            <a:endParaRPr lang="zh-CN" altLang="en-US"/>
          </a:p>
        </p:txBody>
      </p:sp>
      <p:pic>
        <p:nvPicPr>
          <p:cNvPr id="5" name="图片 4"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Tree>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正文1">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24198" r="15884" b="86444"/>
          <a:stretch>
            <a:fillRect/>
          </a:stretch>
        </p:blipFill>
        <p:spPr bwMode="auto">
          <a:xfrm>
            <a:off x="1068070" y="0"/>
            <a:ext cx="7303770" cy="929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59268" b="86444"/>
          <a:stretch>
            <a:fillRect/>
          </a:stretch>
        </p:blipFill>
        <p:spPr bwMode="auto">
          <a:xfrm>
            <a:off x="1270" y="0"/>
            <a:ext cx="4965065" cy="92964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ctrTitle"/>
          </p:nvPr>
        </p:nvSpPr>
        <p:spPr>
          <a:xfrm>
            <a:off x="553720" y="0"/>
            <a:ext cx="7502525" cy="727075"/>
          </a:xfrm>
        </p:spPr>
        <p:txBody>
          <a:bodyPr vert="horz" rtlCol="0" anchor="ctr" anchorCtr="0">
            <a:normAutofit/>
          </a:bodyPr>
          <a:lstStyle>
            <a:lvl1pPr marL="0" marR="0" algn="l" defTabSz="914400" rtl="0" eaLnBrk="1" fontAlgn="auto" latinLnBrk="0" hangingPunct="1">
              <a:lnSpc>
                <a:spcPct val="100000"/>
              </a:lnSpc>
              <a:buClrTx/>
              <a:buSzTx/>
              <a:buFontTx/>
              <a:buNone/>
              <a:defRPr kumimoji="0" lang="zh-CN" altLang="en-US" sz="3200" b="1" i="0" u="none" strike="noStrike" kern="1200" cap="none" spc="300" normalizeH="0" baseline="0" noProof="1" dirty="0">
                <a:solidFill>
                  <a:srgbClr val="1771EB"/>
                </a:solidFill>
                <a:uFillTx/>
                <a:latin typeface="微软雅黑" panose="020B0503020204020204" pitchFamily="34" charset="-122"/>
                <a:ea typeface="微软雅黑" panose="020B0503020204020204" pitchFamily="34" charset="-122"/>
                <a:cs typeface="+mj-cs"/>
              </a:defRPr>
            </a:lvl1pPr>
          </a:lstStyle>
          <a:p>
            <a:pPr lvl="0"/>
            <a:r>
              <a:rPr>
                <a:sym typeface="+mn-ea"/>
              </a:rPr>
              <a:t>单击此处编辑母版标题样式</a:t>
            </a:r>
            <a:endParaRPr>
              <a:sym typeface="+mn-ea"/>
            </a:endParaRPr>
          </a:p>
        </p:txBody>
      </p:sp>
      <p:pic>
        <p:nvPicPr>
          <p:cNvPr id="12" name="图片 11"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
        <p:nvSpPr>
          <p:cNvPr id="6" name="副标题 5"/>
          <p:cNvSpPr>
            <a:spLocks noGrp="1"/>
          </p:cNvSpPr>
          <p:nvPr>
            <p:ph type="subTitle" idx="1"/>
          </p:nvPr>
        </p:nvSpPr>
        <p:spPr>
          <a:xfrm>
            <a:off x="553720" y="654685"/>
            <a:ext cx="11494135" cy="570865"/>
          </a:xfrm>
        </p:spPr>
        <p:txBody>
          <a:bodyPr anchor="t" anchorCtr="0">
            <a:spAutoFit/>
          </a:bodyPr>
          <a:lstStyle>
            <a:lvl1pPr marL="0" indent="0" algn="l">
              <a:buNone/>
              <a:defRPr sz="2400" b="1">
                <a:solidFill>
                  <a:srgbClr val="1771EB"/>
                </a:solidFill>
                <a:latin typeface="微软雅黑" panose="020B0503020204020204" pitchFamily="34" charset="-122"/>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dirty="0"/>
              <a:t>单击此处编辑母版副标题样式</a:t>
            </a:r>
            <a:endParaRPr lang="zh-CN" altLang="en-US" dirty="0"/>
          </a:p>
        </p:txBody>
      </p:sp>
    </p:spTree>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正文2">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24198" r="15884" b="86444"/>
          <a:stretch>
            <a:fillRect/>
          </a:stretch>
        </p:blipFill>
        <p:spPr bwMode="auto">
          <a:xfrm>
            <a:off x="1068070" y="0"/>
            <a:ext cx="7303770" cy="929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59268" b="86444"/>
          <a:stretch>
            <a:fillRect/>
          </a:stretch>
        </p:blipFill>
        <p:spPr bwMode="auto">
          <a:xfrm>
            <a:off x="1270" y="0"/>
            <a:ext cx="4965065" cy="92964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
        <p:nvSpPr>
          <p:cNvPr id="6" name="标题 5"/>
          <p:cNvSpPr>
            <a:spLocks noGrp="1"/>
          </p:cNvSpPr>
          <p:nvPr>
            <p:ph type="ctrTitle"/>
          </p:nvPr>
        </p:nvSpPr>
        <p:spPr>
          <a:xfrm>
            <a:off x="553720" y="0"/>
            <a:ext cx="7502525" cy="727075"/>
          </a:xfrm>
        </p:spPr>
        <p:txBody>
          <a:bodyPr vert="horz" rtlCol="0" anchor="ctr" anchorCtr="0">
            <a:normAutofit/>
          </a:bodyPr>
          <a:lstStyle>
            <a:lvl1pPr marL="0" marR="0" algn="l" defTabSz="914400" rtl="0" eaLnBrk="1" fontAlgn="auto" latinLnBrk="0" hangingPunct="1">
              <a:lnSpc>
                <a:spcPct val="100000"/>
              </a:lnSpc>
              <a:buClrTx/>
              <a:buSzTx/>
              <a:buFontTx/>
              <a:buNone/>
              <a:defRPr kumimoji="0" lang="zh-CN" altLang="en-US" sz="3200" b="1" i="0" u="none" strike="noStrike" kern="1200" cap="none" spc="300" normalizeH="0" baseline="0" noProof="1" dirty="0">
                <a:solidFill>
                  <a:srgbClr val="1771EB"/>
                </a:solidFill>
                <a:uFillTx/>
                <a:latin typeface="微软雅黑" panose="020B0503020204020204" pitchFamily="34" charset="-122"/>
                <a:ea typeface="微软雅黑" panose="020B0503020204020204" pitchFamily="34" charset="-122"/>
                <a:cs typeface="+mj-cs"/>
              </a:defRPr>
            </a:lvl1pPr>
          </a:lstStyle>
          <a:p>
            <a:pPr lvl="0"/>
            <a:r>
              <a:rPr>
                <a:sym typeface="+mn-ea"/>
              </a:rPr>
              <a:t>单击此处编辑母版标题样式</a:t>
            </a:r>
            <a:endParaRPr>
              <a:sym typeface="+mn-ea"/>
            </a:endParaRPr>
          </a:p>
        </p:txBody>
      </p:sp>
    </p:spTree>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尾页">
    <p:spTree>
      <p:nvGrpSpPr>
        <p:cNvPr id="1" name=""/>
        <p:cNvGrpSpPr/>
        <p:nvPr/>
      </p:nvGrpSpPr>
      <p:grpSpPr>
        <a:xfrm>
          <a:off x="0" y="0"/>
          <a:ext cx="0" cy="0"/>
          <a:chOff x="0" y="0"/>
          <a:chExt cx="0" cy="0"/>
        </a:xfrm>
      </p:grpSpPr>
      <p:pic>
        <p:nvPicPr>
          <p:cNvPr id="12" name="图片 11" descr="fda8fe5d17b41bbcf37ada481601f3a"/>
          <p:cNvPicPr>
            <a:picLocks noChangeAspect="1"/>
          </p:cNvPicPr>
          <p:nvPr userDrawn="1"/>
        </p:nvPicPr>
        <p:blipFill>
          <a:blip r:embed="rId2"/>
          <a:stretch>
            <a:fillRect/>
          </a:stretch>
        </p:blipFill>
        <p:spPr>
          <a:xfrm>
            <a:off x="10290596" y="118933"/>
            <a:ext cx="1587209" cy="489541"/>
          </a:xfrm>
          <a:prstGeom prst="rect">
            <a:avLst/>
          </a:prstGeom>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7"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380" b="0" i="0" u="none" strike="noStrike" kern="1200" cap="none" spc="0" normalizeH="0" baseline="0" noProof="0">
              <a:ln>
                <a:noFill/>
              </a:ln>
              <a:solidFill>
                <a:srgbClr val="FFFFFF"/>
              </a:solidFill>
              <a:effectLst/>
              <a:uLnTx/>
              <a:uFillTx/>
              <a:latin typeface="Franklin Gothic Medium" panose="020B0603020102020204"/>
              <a:ea typeface="微软雅黑" panose="020B0503020204020204" pitchFamily="34" charset="-122"/>
              <a:cs typeface="+mn-cs"/>
            </a:endParaRPr>
          </a:p>
        </p:txBody>
      </p:sp>
      <p:sp>
        <p:nvSpPr>
          <p:cNvPr id="8"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380" b="0" i="0" u="none" strike="noStrike" kern="1200" cap="none" spc="0" normalizeH="0" baseline="0" noProof="0">
              <a:ln>
                <a:noFill/>
              </a:ln>
              <a:solidFill>
                <a:srgbClr val="FFFFFF"/>
              </a:solidFill>
              <a:effectLst/>
              <a:uLnTx/>
              <a:uFillTx/>
              <a:latin typeface="Franklin Gothic Medium" panose="020B0603020102020204"/>
              <a:ea typeface="微软雅黑" panose="020B0503020204020204" pitchFamily="34" charset="-122"/>
              <a:cs typeface="+mn-cs"/>
            </a:endParaRPr>
          </a:p>
        </p:txBody>
      </p:sp>
      <p:pic>
        <p:nvPicPr>
          <p:cNvPr id="9" name="图片 8" descr="fda8fe5d17b41bbcf37ada481601f3a"/>
          <p:cNvPicPr>
            <a:picLocks noChangeAspect="1"/>
          </p:cNvPicPr>
          <p:nvPr userDrawn="1"/>
        </p:nvPicPr>
        <p:blipFill>
          <a:blip r:embed="rId2"/>
          <a:stretch>
            <a:fillRect/>
          </a:stretch>
        </p:blipFill>
        <p:spPr>
          <a:xfrm>
            <a:off x="10460141" y="277050"/>
            <a:ext cx="1587209" cy="489541"/>
          </a:xfrm>
          <a:prstGeom prst="rect">
            <a:avLst/>
          </a:prstGeom>
        </p:spPr>
      </p:pic>
      <p:grpSp>
        <p:nvGrpSpPr>
          <p:cNvPr id="10" name="组合 9"/>
          <p:cNvGrpSpPr/>
          <p:nvPr userDrawn="1"/>
        </p:nvGrpSpPr>
        <p:grpSpPr>
          <a:xfrm>
            <a:off x="-513715" y="327660"/>
            <a:ext cx="2004060"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05" y="256604"/>
            <a:ext cx="10411698" cy="580108"/>
          </a:xfrm>
        </p:spPr>
        <p:txBody>
          <a:bodyPr>
            <a:normAutofit/>
          </a:bodyPr>
          <a:lstStyle>
            <a:lvl1pPr marL="0" indent="0" algn="l">
              <a:buClr>
                <a:srgbClr val="404040"/>
              </a:buClr>
              <a:buFont typeface="Wingdings" panose="05000000000000000000" charset="0"/>
              <a:buNone/>
              <a:defRPr kumimoji="1" lang="zh-CN" altLang="en-US" sz="278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00"/>
            <a:ext cx="12192000" cy="6856285"/>
          </a:xfrm>
          <a:prstGeom prst="rect">
            <a:avLst/>
          </a:prstGeom>
        </p:spPr>
      </p:pic>
      <p:sp>
        <p:nvSpPr>
          <p:cNvPr id="3" name="标题 2"/>
          <p:cNvSpPr>
            <a:spLocks noGrp="1"/>
          </p:cNvSpPr>
          <p:nvPr>
            <p:ph type="ctrTitle" hasCustomPrompt="1"/>
          </p:nvPr>
        </p:nvSpPr>
        <p:spPr>
          <a:xfrm>
            <a:off x="3754120" y="2130425"/>
            <a:ext cx="7523480" cy="1938020"/>
          </a:xfrm>
        </p:spPr>
        <p:txBody>
          <a:bodyPr wrap="square" anchor="ctr" anchorCtr="1">
            <a:spAutoFit/>
          </a:bodyPr>
          <a:lstStyle>
            <a:lvl1pPr algn="ctr">
              <a:defRPr sz="5935">
                <a:solidFill>
                  <a:schemeClr val="bg1"/>
                </a:solidFill>
              </a:defRPr>
            </a:lvl1pPr>
          </a:lstStyle>
          <a:p>
            <a:r>
              <a:rPr lang="zh-CN" altLang="en-US"/>
              <a:t>单击此处</a:t>
            </a:r>
            <a:br>
              <a:rPr lang="zh-CN" altLang="en-US"/>
            </a:br>
            <a:r>
              <a:rPr lang="zh-CN" altLang="en-US"/>
              <a:t>编辑母版标题样式</a:t>
            </a:r>
            <a:endParaRPr lang="zh-CN" altLang="en-US"/>
          </a:p>
        </p:txBody>
      </p:sp>
      <p:sp>
        <p:nvSpPr>
          <p:cNvPr id="4" name="TextBox 13"/>
          <p:cNvSpPr txBox="1"/>
          <p:nvPr userDrawn="1"/>
        </p:nvSpPr>
        <p:spPr>
          <a:xfrm>
            <a:off x="343813" y="6251864"/>
            <a:ext cx="2609850" cy="243205"/>
          </a:xfrm>
          <a:prstGeom prst="rect">
            <a:avLst/>
          </a:prstGeom>
          <a:noFill/>
        </p:spPr>
        <p:txBody>
          <a:bodyPr wrap="none" rtlCol="0">
            <a:spAutoFit/>
          </a:bodyPr>
          <a:lstStyle/>
          <a:p>
            <a:r>
              <a:rPr lang="en-US" altLang="zh-CN" sz="985" dirty="0">
                <a:solidFill>
                  <a:schemeClr val="bg1">
                    <a:lumMod val="95000"/>
                  </a:schemeClr>
                </a:solidFill>
                <a:latin typeface="微软雅黑" panose="020B0503020204020204" pitchFamily="34" charset="-122"/>
                <a:ea typeface="微软雅黑" panose="020B0503020204020204" pitchFamily="34" charset="-122"/>
              </a:rPr>
              <a:t>©</a:t>
            </a:r>
            <a:r>
              <a:rPr lang="zh-CN" altLang="en-US" sz="985" dirty="0">
                <a:solidFill>
                  <a:schemeClr val="bg1">
                    <a:lumMod val="95000"/>
                  </a:schemeClr>
                </a:solidFill>
                <a:latin typeface="微软雅黑" panose="020B0503020204020204" pitchFamily="34" charset="-122"/>
                <a:ea typeface="微软雅黑" panose="020B0503020204020204" pitchFamily="34" charset="-122"/>
              </a:rPr>
              <a:t>版权所有</a:t>
            </a:r>
            <a:r>
              <a:rPr lang="en-US" altLang="zh-CN" sz="985" dirty="0">
                <a:solidFill>
                  <a:schemeClr val="bg1">
                    <a:lumMod val="95000"/>
                  </a:schemeClr>
                </a:solidFill>
                <a:latin typeface="微软雅黑" panose="020B0503020204020204" pitchFamily="34" charset="-122"/>
                <a:ea typeface="微软雅黑" panose="020B0503020204020204" pitchFamily="34" charset="-122"/>
              </a:rPr>
              <a:t>2022</a:t>
            </a:r>
            <a:r>
              <a:rPr lang="zh-CN" altLang="en-US" sz="985" dirty="0">
                <a:solidFill>
                  <a:schemeClr val="bg1">
                    <a:lumMod val="95000"/>
                  </a:schemeClr>
                </a:solidFill>
                <a:latin typeface="微软雅黑" panose="020B0503020204020204" pitchFamily="34" charset="-122"/>
                <a:ea typeface="微软雅黑" panose="020B0503020204020204" pitchFamily="34" charset="-122"/>
              </a:rPr>
              <a:t>上海灵当信息科技有限公司</a:t>
            </a:r>
            <a:endParaRPr lang="zh-CN" altLang="en-US" sz="985"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5" name="图片 4" descr="fda8fe5d17b41bbcf37ada481601f3a"/>
          <p:cNvPicPr>
            <a:picLocks noChangeAspect="1"/>
          </p:cNvPicPr>
          <p:nvPr userDrawn="1"/>
        </p:nvPicPr>
        <p:blipFill>
          <a:blip r:embed="rId3"/>
          <a:stretch>
            <a:fillRect/>
          </a:stretch>
        </p:blipFill>
        <p:spPr>
          <a:xfrm>
            <a:off x="10290597" y="118935"/>
            <a:ext cx="1587209" cy="489541"/>
          </a:xfrm>
          <a:prstGeom prst="rect">
            <a:avLst/>
          </a:prstGeom>
        </p:spPr>
      </p:pic>
    </p:spTree>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目录">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19041"/>
          <a:stretch>
            <a:fillRect/>
          </a:stretch>
        </p:blipFill>
        <p:spPr bwMode="auto">
          <a:xfrm>
            <a:off x="2540" y="2540"/>
            <a:ext cx="10287635" cy="6853555"/>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p:cNvSpPr txBox="1"/>
          <p:nvPr userDrawn="1"/>
        </p:nvSpPr>
        <p:spPr>
          <a:xfrm>
            <a:off x="-362" y="164637"/>
            <a:ext cx="518160" cy="1308735"/>
          </a:xfrm>
          <a:prstGeom prst="rect">
            <a:avLst/>
          </a:prstGeom>
          <a:noFill/>
        </p:spPr>
        <p:txBody>
          <a:bodyPr vert="horz" wrap="none" rtlCol="0">
            <a:spAutoFit/>
          </a:bodyPr>
          <a:lstStyle/>
          <a:p>
            <a:r>
              <a:rPr lang="zh-CN" altLang="en-US" sz="2635" b="1" dirty="0">
                <a:solidFill>
                  <a:schemeClr val="bg1"/>
                </a:solidFill>
                <a:latin typeface="微软雅黑" panose="020B0503020204020204" pitchFamily="34" charset="-122"/>
                <a:ea typeface="微软雅黑" panose="020B0503020204020204" pitchFamily="34" charset="-122"/>
              </a:rPr>
              <a:t>目</a:t>
            </a:r>
            <a:endParaRPr lang="zh-CN" altLang="en-US" sz="2635" b="1" dirty="0">
              <a:solidFill>
                <a:schemeClr val="bg1"/>
              </a:solidFill>
              <a:latin typeface="微软雅黑" panose="020B0503020204020204" pitchFamily="34" charset="-122"/>
              <a:ea typeface="微软雅黑" panose="020B0503020204020204" pitchFamily="34" charset="-122"/>
            </a:endParaRPr>
          </a:p>
          <a:p>
            <a:r>
              <a:rPr lang="zh-CN" altLang="en-US" sz="2635" b="1" dirty="0">
                <a:solidFill>
                  <a:schemeClr val="bg1"/>
                </a:solidFill>
                <a:latin typeface="微软雅黑" panose="020B0503020204020204" pitchFamily="34" charset="-122"/>
                <a:ea typeface="微软雅黑" panose="020B0503020204020204" pitchFamily="34" charset="-122"/>
              </a:rPr>
              <a:t> </a:t>
            </a:r>
            <a:endParaRPr lang="en-US" altLang="zh-CN" sz="2635" b="1" dirty="0">
              <a:solidFill>
                <a:schemeClr val="bg1"/>
              </a:solidFill>
              <a:latin typeface="微软雅黑" panose="020B0503020204020204" pitchFamily="34" charset="-122"/>
              <a:ea typeface="微软雅黑" panose="020B0503020204020204" pitchFamily="34" charset="-122"/>
            </a:endParaRPr>
          </a:p>
          <a:p>
            <a:r>
              <a:rPr lang="zh-CN" altLang="en-US" sz="2635" b="1" dirty="0">
                <a:solidFill>
                  <a:schemeClr val="bg1"/>
                </a:solidFill>
                <a:latin typeface="微软雅黑" panose="020B0503020204020204" pitchFamily="34" charset="-122"/>
                <a:ea typeface="微软雅黑" panose="020B0503020204020204" pitchFamily="34" charset="-122"/>
              </a:rPr>
              <a:t>录</a:t>
            </a:r>
            <a:endParaRPr lang="zh-CN" altLang="en-US" sz="2635" b="1" dirty="0">
              <a:solidFill>
                <a:schemeClr val="bg1"/>
              </a:solidFill>
              <a:latin typeface="微软雅黑" panose="020B0503020204020204" pitchFamily="34" charset="-122"/>
              <a:ea typeface="微软雅黑" panose="020B0503020204020204" pitchFamily="34" charset="-122"/>
            </a:endParaRPr>
          </a:p>
        </p:txBody>
      </p:sp>
      <p:pic>
        <p:nvPicPr>
          <p:cNvPr id="6" name="图片 5" descr="fda8fe5d17b41bbcf37ada481601f3a"/>
          <p:cNvPicPr>
            <a:picLocks noChangeAspect="1"/>
          </p:cNvPicPr>
          <p:nvPr userDrawn="1"/>
        </p:nvPicPr>
        <p:blipFill>
          <a:blip r:embed="rId3"/>
          <a:stretch>
            <a:fillRect/>
          </a:stretch>
        </p:blipFill>
        <p:spPr>
          <a:xfrm>
            <a:off x="10290597" y="118935"/>
            <a:ext cx="1587209" cy="489541"/>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20"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pic>
        <p:nvPicPr>
          <p:cNvPr id="21" name="图片 20" descr="fda8fe5d17b41bbcf37ada481601f3a"/>
          <p:cNvPicPr>
            <a:picLocks noChangeAspect="1"/>
          </p:cNvPicPr>
          <p:nvPr userDrawn="1"/>
        </p:nvPicPr>
        <p:blipFill>
          <a:blip r:embed="rId2"/>
          <a:stretch>
            <a:fillRect/>
          </a:stretch>
        </p:blipFill>
        <p:spPr>
          <a:xfrm>
            <a:off x="10460141" y="277050"/>
            <a:ext cx="1587209" cy="489541"/>
          </a:xfrm>
          <a:prstGeom prst="rect">
            <a:avLst/>
          </a:prstGeom>
        </p:spPr>
      </p:pic>
      <p:grpSp>
        <p:nvGrpSpPr>
          <p:cNvPr id="30" name="组合 29"/>
          <p:cNvGrpSpPr/>
          <p:nvPr userDrawn="1"/>
        </p:nvGrpSpPr>
        <p:grpSpPr>
          <a:xfrm>
            <a:off x="1967865" y="2576830"/>
            <a:ext cx="9206230" cy="2010410"/>
            <a:chOff x="1279234" y="2264025"/>
            <a:chExt cx="8875685" cy="2010144"/>
          </a:xfrm>
        </p:grpSpPr>
        <p:sp>
          <p:nvSpPr>
            <p:cNvPr id="31" name="文本框 19"/>
            <p:cNvSpPr txBox="1"/>
            <p:nvPr/>
          </p:nvSpPr>
          <p:spPr>
            <a:xfrm>
              <a:off x="2270821" y="2717331"/>
              <a:ext cx="6332220" cy="909200"/>
            </a:xfrm>
            <a:prstGeom prst="rect">
              <a:avLst/>
            </a:prstGeom>
            <a:noFill/>
            <a:ln w="9525">
              <a:noFill/>
            </a:ln>
          </p:spPr>
          <p:txBody>
            <a:bodyPr wrap="squar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2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2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2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075" y="2961640"/>
            <a:ext cx="9087485" cy="1663700"/>
          </a:xfrm>
        </p:spPr>
        <p:txBody>
          <a:bodyPr/>
          <a:lstStyle>
            <a:lvl1pPr marL="0" marR="0" lvl="0" indent="0" algn="ctr" defTabSz="911225" rtl="0" eaLnBrk="1" fontAlgn="auto" latinLnBrk="0" hangingPunct="1">
              <a:lnSpc>
                <a:spcPct val="100000"/>
              </a:lnSpc>
              <a:spcBef>
                <a:spcPts val="0"/>
              </a:spcBef>
              <a:buClrTx/>
              <a:buSzTx/>
              <a:buFontTx/>
              <a:buNone/>
              <a:defRPr kumimoji="0" lang="zh-CN" altLang="en-US" sz="3555" b="1" i="0" u="none" strike="noStrike" kern="1200" cap="none" spc="299" normalizeH="0" baseline="0" noProof="1">
                <a:solidFill>
                  <a:schemeClr val="bg1"/>
                </a:solidFill>
                <a:uFillTx/>
                <a:latin typeface="Arial" panose="020B0604020202020204" pitchFamily="34" charset="0"/>
                <a:ea typeface="微软雅黑" panose="020B0503020204020204" pitchFamily="34" charset="-122"/>
                <a:cs typeface="+mj-cs"/>
              </a:defRPr>
            </a:lvl1pPr>
            <a:lvl2pPr marL="601980" indent="0" algn="ctr">
              <a:buNone/>
              <a:defRPr>
                <a:solidFill>
                  <a:schemeClr val="tx1">
                    <a:tint val="75000"/>
                  </a:schemeClr>
                </a:solidFill>
              </a:defRPr>
            </a:lvl2pPr>
            <a:lvl3pPr marL="1205865" indent="0" algn="ctr">
              <a:buNone/>
              <a:defRPr>
                <a:solidFill>
                  <a:schemeClr val="tx1">
                    <a:tint val="75000"/>
                  </a:schemeClr>
                </a:solidFill>
              </a:defRPr>
            </a:lvl3pPr>
            <a:lvl4pPr marL="1807845" indent="0" algn="ctr">
              <a:buNone/>
              <a:defRPr>
                <a:solidFill>
                  <a:schemeClr val="tx1">
                    <a:tint val="75000"/>
                  </a:schemeClr>
                </a:solidFill>
              </a:defRPr>
            </a:lvl4pPr>
            <a:lvl5pPr marL="2411095" indent="0" algn="ctr">
              <a:buNone/>
              <a:defRPr>
                <a:solidFill>
                  <a:schemeClr val="tx1">
                    <a:tint val="75000"/>
                  </a:schemeClr>
                </a:solidFill>
              </a:defRPr>
            </a:lvl5pPr>
            <a:lvl6pPr marL="3013710" indent="0" algn="ctr">
              <a:buNone/>
              <a:defRPr>
                <a:solidFill>
                  <a:schemeClr val="tx1">
                    <a:tint val="75000"/>
                  </a:schemeClr>
                </a:solidFill>
              </a:defRPr>
            </a:lvl6pPr>
            <a:lvl7pPr marL="3616325" indent="0" algn="ctr">
              <a:buNone/>
              <a:defRPr>
                <a:solidFill>
                  <a:schemeClr val="tx1">
                    <a:tint val="75000"/>
                  </a:schemeClr>
                </a:solidFill>
              </a:defRPr>
            </a:lvl7pPr>
            <a:lvl8pPr marL="4219575" indent="0" algn="ctr">
              <a:buNone/>
              <a:defRPr>
                <a:solidFill>
                  <a:schemeClr val="tx1">
                    <a:tint val="75000"/>
                  </a:schemeClr>
                </a:solidFill>
              </a:defRPr>
            </a:lvl8pPr>
            <a:lvl9pPr marL="4822190" indent="0" algn="ctr">
              <a:buNone/>
              <a:defRPr>
                <a:solidFill>
                  <a:schemeClr val="tx1">
                    <a:tint val="75000"/>
                  </a:schemeClr>
                </a:solidFill>
              </a:defRPr>
            </a:lvl9pPr>
          </a:lstStyle>
          <a:p>
            <a:r>
              <a:rPr lang="zh-CN" altLang="en-US" dirty="0"/>
              <a:t>单击此处编辑母版副标题样式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7"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8"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pic>
        <p:nvPicPr>
          <p:cNvPr id="9" name="图片 8" descr="fda8fe5d17b41bbcf37ada481601f3a"/>
          <p:cNvPicPr>
            <a:picLocks noChangeAspect="1"/>
          </p:cNvPicPr>
          <p:nvPr userDrawn="1"/>
        </p:nvPicPr>
        <p:blipFill>
          <a:blip r:embed="rId2"/>
          <a:stretch>
            <a:fillRect/>
          </a:stretch>
        </p:blipFill>
        <p:spPr>
          <a:xfrm>
            <a:off x="10460141" y="277050"/>
            <a:ext cx="1587209" cy="489541"/>
          </a:xfrm>
          <a:prstGeom prst="rect">
            <a:avLst/>
          </a:prstGeom>
        </p:spPr>
      </p:pic>
      <p:grpSp>
        <p:nvGrpSpPr>
          <p:cNvPr id="10" name="组合 9"/>
          <p:cNvGrpSpPr/>
          <p:nvPr userDrawn="1"/>
        </p:nvGrpSpPr>
        <p:grpSpPr>
          <a:xfrm>
            <a:off x="-513715" y="327660"/>
            <a:ext cx="2004060"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7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0757" tIns="45378" rIns="90757" bIns="45378"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85"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7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05" y="256604"/>
            <a:ext cx="10411698" cy="580108"/>
          </a:xfrm>
        </p:spPr>
        <p:txBody>
          <a:bodyPr>
            <a:normAutofit/>
          </a:bodyPr>
          <a:lstStyle>
            <a:lvl1pPr marL="0" indent="0" algn="l">
              <a:buClr>
                <a:srgbClr val="404040"/>
              </a:buClr>
              <a:buFont typeface="Wingdings" panose="05000000000000000000" charset="0"/>
              <a:buNone/>
              <a:defRPr kumimoji="1" lang="zh-CN" altLang="en-US" sz="277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sp>
        <p:nvSpPr>
          <p:cNvPr id="20"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70"/>
          </a:p>
        </p:txBody>
      </p:sp>
      <p:pic>
        <p:nvPicPr>
          <p:cNvPr id="21" name="图片 20" descr="fda8fe5d17b41bbcf37ada481601f3a"/>
          <p:cNvPicPr>
            <a:picLocks noChangeAspect="1"/>
          </p:cNvPicPr>
          <p:nvPr userDrawn="1"/>
        </p:nvPicPr>
        <p:blipFill>
          <a:blip r:embed="rId2"/>
          <a:stretch>
            <a:fillRect/>
          </a:stretch>
        </p:blipFill>
        <p:spPr>
          <a:xfrm>
            <a:off x="10460141" y="277050"/>
            <a:ext cx="1587209" cy="4895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正文1">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24198" r="15884" b="86444"/>
          <a:stretch>
            <a:fillRect/>
          </a:stretch>
        </p:blipFill>
        <p:spPr bwMode="auto">
          <a:xfrm>
            <a:off x="1068070" y="0"/>
            <a:ext cx="7303770" cy="9296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59268" b="86444"/>
          <a:stretch>
            <a:fillRect/>
          </a:stretch>
        </p:blipFill>
        <p:spPr bwMode="auto">
          <a:xfrm>
            <a:off x="1270" y="0"/>
            <a:ext cx="4965065" cy="92964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
        <p:nvSpPr>
          <p:cNvPr id="5" name="副标题 4"/>
          <p:cNvSpPr>
            <a:spLocks noGrp="1"/>
          </p:cNvSpPr>
          <p:nvPr>
            <p:ph type="subTitle" idx="1"/>
          </p:nvPr>
        </p:nvSpPr>
        <p:spPr>
          <a:xfrm>
            <a:off x="553720" y="654685"/>
            <a:ext cx="11494135" cy="570865"/>
          </a:xfrm>
        </p:spPr>
        <p:txBody>
          <a:bodyPr anchor="ctr" anchorCtr="0">
            <a:spAutoFit/>
          </a:bodyPr>
          <a:lstStyle>
            <a:lvl1pPr marL="0" indent="0" algn="l">
              <a:buNone/>
              <a:defRPr sz="2400" b="1">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3" name="标题 2"/>
          <p:cNvSpPr>
            <a:spLocks noGrp="1"/>
          </p:cNvSpPr>
          <p:nvPr>
            <p:ph type="ctrTitle"/>
          </p:nvPr>
        </p:nvSpPr>
        <p:spPr>
          <a:xfrm>
            <a:off x="553720" y="0"/>
            <a:ext cx="9526905" cy="727075"/>
          </a:xfrm>
        </p:spPr>
        <p:txBody>
          <a:bodyPr anchor="ctr" anchorCtr="0"/>
          <a:lstStyle>
            <a:lvl1pPr>
              <a:defRPr sz="3200">
                <a:solidFill>
                  <a:srgbClr val="FF6600"/>
                </a:solidFill>
              </a:defRPr>
            </a:lvl1pPr>
          </a:lstStyle>
          <a:p>
            <a:r>
              <a:rPr lang="zh-CN" altLang="en-US"/>
              <a:t>单击此处编辑母版标题样式</a:t>
            </a:r>
            <a:endParaRPr lang="zh-CN" altLang="en-US"/>
          </a:p>
        </p:txBody>
      </p:sp>
    </p:spTree>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1" y="6356352"/>
            <a:ext cx="2743200" cy="365125"/>
          </a:xfrm>
        </p:spPr>
        <p:txBody>
          <a:bodyPr/>
          <a:lstStyle/>
          <a:p>
            <a:fld id="{AC1B7B3F-A56B-4310-A966-BD55D80449F1}" type="datetimeFigureOut">
              <a:rPr lang="zh-CN" altLang="en-US" smtClean="0"/>
            </a:fld>
            <a:endParaRPr lang="zh-CN" altLang="en-US"/>
          </a:p>
        </p:txBody>
      </p:sp>
      <p:sp>
        <p:nvSpPr>
          <p:cNvPr id="4" name="页脚占位符 3"/>
          <p:cNvSpPr>
            <a:spLocks noGrp="1"/>
          </p:cNvSpPr>
          <p:nvPr>
            <p:ph type="ftr" sz="quarter" idx="11"/>
          </p:nvPr>
        </p:nvSpPr>
        <p:spPr>
          <a:xfrm>
            <a:off x="4038600" y="6356352"/>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2"/>
            <a:ext cx="2743200"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纯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p:spPr>
        <p:txBody>
          <a:bodyPr anchor="b"/>
          <a:lstStyle>
            <a:lvl1pPr algn="ctr">
              <a:defRPr sz="5955"/>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1" y="3602038"/>
            <a:ext cx="9144000" cy="1655762"/>
          </a:xfrm>
        </p:spPr>
        <p:txBody>
          <a:bodyPr/>
          <a:lstStyle>
            <a:lvl1pPr marL="0" indent="0" algn="ctr">
              <a:buNone/>
              <a:defRPr sz="2380"/>
            </a:lvl1pPr>
            <a:lvl2pPr marL="453390" indent="0" algn="ctr">
              <a:buNone/>
              <a:defRPr sz="1985"/>
            </a:lvl2pPr>
            <a:lvl3pPr marL="908050" indent="0" algn="ctr">
              <a:buNone/>
              <a:defRPr sz="1790"/>
            </a:lvl3pPr>
            <a:lvl4pPr marL="1361440" indent="0" algn="ctr">
              <a:buNone/>
              <a:defRPr sz="1590"/>
            </a:lvl4pPr>
            <a:lvl5pPr marL="1814830" indent="0" algn="ctr">
              <a:buNone/>
              <a:defRPr sz="1590"/>
            </a:lvl5pPr>
            <a:lvl6pPr marL="2268855" indent="0" algn="ctr">
              <a:buNone/>
              <a:defRPr sz="1590"/>
            </a:lvl6pPr>
            <a:lvl7pPr marL="2722880" indent="0" algn="ctr">
              <a:buNone/>
              <a:defRPr sz="1590"/>
            </a:lvl7pPr>
            <a:lvl8pPr marL="3176270" indent="0" algn="ctr">
              <a:buNone/>
              <a:defRPr sz="1590"/>
            </a:lvl8pPr>
            <a:lvl9pPr marL="3630295" indent="0" algn="ctr">
              <a:buNone/>
              <a:defRPr sz="159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D694549-E28A-4C86-B9D0-CB6B73648F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B5AF02-43A8-4B30-9647-C12C3FE3EABB}" type="slidenum">
              <a:rPr lang="zh-CN" altLang="en-US" smtClean="0"/>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D694549-E28A-4C86-B9D0-CB6B73648F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B5AF02-43A8-4B30-9647-C12C3FE3EABB}" type="slidenum">
              <a:rPr lang="zh-CN" altLang="en-US" smtClean="0"/>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封面">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00"/>
            <a:ext cx="12192000" cy="6856285"/>
          </a:xfrm>
          <a:prstGeom prst="rect">
            <a:avLst/>
          </a:prstGeom>
        </p:spPr>
      </p:pic>
      <p:sp>
        <p:nvSpPr>
          <p:cNvPr id="3" name="标题 2"/>
          <p:cNvSpPr>
            <a:spLocks noGrp="1"/>
          </p:cNvSpPr>
          <p:nvPr>
            <p:ph type="ctrTitle" hasCustomPrompt="1"/>
          </p:nvPr>
        </p:nvSpPr>
        <p:spPr>
          <a:xfrm>
            <a:off x="3754120" y="2130425"/>
            <a:ext cx="7523480" cy="1938020"/>
          </a:xfrm>
          <a:prstGeom prst="rect">
            <a:avLst/>
          </a:prstGeom>
        </p:spPr>
        <p:txBody>
          <a:bodyPr wrap="square" anchor="ctr" anchorCtr="1">
            <a:spAutoFit/>
          </a:bodyPr>
          <a:lstStyle>
            <a:lvl1pPr algn="ctr">
              <a:defRPr sz="5955"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a:t>
            </a:r>
            <a:br>
              <a:rPr lang="zh-CN" altLang="en-US" dirty="0"/>
            </a:br>
            <a:r>
              <a:rPr lang="zh-CN" altLang="en-US" dirty="0"/>
              <a:t>编辑母版标题样式</a:t>
            </a:r>
            <a:endParaRPr lang="zh-CN" altLang="en-US" dirty="0"/>
          </a:p>
        </p:txBody>
      </p:sp>
      <p:sp>
        <p:nvSpPr>
          <p:cNvPr id="4" name="TextBox 13"/>
          <p:cNvSpPr txBox="1"/>
          <p:nvPr userDrawn="1"/>
        </p:nvSpPr>
        <p:spPr>
          <a:xfrm>
            <a:off x="343813" y="6251865"/>
            <a:ext cx="2959100" cy="243205"/>
          </a:xfrm>
          <a:prstGeom prst="rect">
            <a:avLst/>
          </a:prstGeom>
          <a:noFill/>
        </p:spPr>
        <p:txBody>
          <a:bodyPr wrap="none" rtlCol="0">
            <a:spAutoFit/>
          </a:bodyPr>
          <a:lstStyle/>
          <a:p>
            <a:r>
              <a:rPr lang="en-US" altLang="zh-CN" sz="990" dirty="0">
                <a:solidFill>
                  <a:schemeClr val="bg1">
                    <a:lumMod val="95000"/>
                  </a:schemeClr>
                </a:solidFill>
                <a:latin typeface="微软雅黑" panose="020B0503020204020204" pitchFamily="34" charset="-122"/>
                <a:ea typeface="微软雅黑" panose="020B0503020204020204" pitchFamily="34" charset="-122"/>
              </a:rPr>
              <a:t>©</a:t>
            </a:r>
            <a:r>
              <a:rPr lang="zh-CN" altLang="en-US" sz="990" dirty="0">
                <a:solidFill>
                  <a:schemeClr val="bg1">
                    <a:lumMod val="95000"/>
                  </a:schemeClr>
                </a:solidFill>
                <a:latin typeface="微软雅黑" panose="020B0503020204020204" pitchFamily="34" charset="-122"/>
                <a:ea typeface="微软雅黑" panose="020B0503020204020204" pitchFamily="34" charset="-122"/>
              </a:rPr>
              <a:t>版权所有</a:t>
            </a:r>
            <a:r>
              <a:rPr lang="en-US" altLang="zh-CN" sz="990" dirty="0">
                <a:solidFill>
                  <a:schemeClr val="bg1">
                    <a:lumMod val="95000"/>
                  </a:schemeClr>
                </a:solidFill>
                <a:latin typeface="微软雅黑" panose="020B0503020204020204" pitchFamily="34" charset="-122"/>
                <a:ea typeface="微软雅黑" panose="020B0503020204020204" pitchFamily="34" charset="-122"/>
              </a:rPr>
              <a:t>2008-2022</a:t>
            </a:r>
            <a:r>
              <a:rPr lang="zh-CN" altLang="en-US" sz="990" dirty="0">
                <a:solidFill>
                  <a:schemeClr val="bg1">
                    <a:lumMod val="95000"/>
                  </a:schemeClr>
                </a:solidFill>
                <a:latin typeface="微软雅黑" panose="020B0503020204020204" pitchFamily="34" charset="-122"/>
                <a:ea typeface="微软雅黑" panose="020B0503020204020204" pitchFamily="34" charset="-122"/>
              </a:rPr>
              <a:t>上海灵当信息科技有限公司</a:t>
            </a:r>
            <a:endParaRPr lang="zh-CN" altLang="en-US" sz="990"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5" name="图片 4" descr="fda8fe5d17b41bbcf37ada481601f3a"/>
          <p:cNvPicPr>
            <a:picLocks noChangeAspect="1"/>
          </p:cNvPicPr>
          <p:nvPr userDrawn="1"/>
        </p:nvPicPr>
        <p:blipFill>
          <a:blip r:embed="rId3"/>
          <a:stretch>
            <a:fillRect/>
          </a:stretch>
        </p:blipFill>
        <p:spPr>
          <a:xfrm>
            <a:off x="10290597" y="118935"/>
            <a:ext cx="1587209" cy="489541"/>
          </a:xfrm>
          <a:prstGeom prst="rect">
            <a:avLst/>
          </a:prstGeom>
        </p:spPr>
      </p:pic>
    </p:spTree>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sp>
        <p:nvSpPr>
          <p:cNvPr id="20"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pic>
        <p:nvPicPr>
          <p:cNvPr id="21" name="图片 20" descr="fda8fe5d17b41bbcf37ada481601f3a"/>
          <p:cNvPicPr>
            <a:picLocks noChangeAspect="1"/>
          </p:cNvPicPr>
          <p:nvPr userDrawn="1"/>
        </p:nvPicPr>
        <p:blipFill>
          <a:blip r:embed="rId2"/>
          <a:stretch>
            <a:fillRect/>
          </a:stretch>
        </p:blipFill>
        <p:spPr>
          <a:xfrm>
            <a:off x="10460141" y="277050"/>
            <a:ext cx="1587209" cy="489541"/>
          </a:xfrm>
          <a:prstGeom prst="rect">
            <a:avLst/>
          </a:prstGeom>
        </p:spPr>
      </p:pic>
      <p:grpSp>
        <p:nvGrpSpPr>
          <p:cNvPr id="22" name="组合 21"/>
          <p:cNvGrpSpPr/>
          <p:nvPr userDrawn="1"/>
        </p:nvGrpSpPr>
        <p:grpSpPr>
          <a:xfrm>
            <a:off x="-609838" y="327660"/>
            <a:ext cx="2004060" cy="453390"/>
            <a:chOff x="-832" y="516"/>
            <a:chExt cx="3156" cy="714"/>
          </a:xfrm>
        </p:grpSpPr>
        <p:sp>
          <p:nvSpPr>
            <p:cNvPr id="23"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8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24" name="组合 23"/>
            <p:cNvGrpSpPr/>
            <p:nvPr/>
          </p:nvGrpSpPr>
          <p:grpSpPr>
            <a:xfrm>
              <a:off x="-417" y="516"/>
              <a:ext cx="2433" cy="611"/>
              <a:chOff x="-487" y="542"/>
              <a:chExt cx="1412" cy="611"/>
            </a:xfrm>
          </p:grpSpPr>
          <p:sp>
            <p:nvSpPr>
              <p:cNvPr id="26"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27" name="组合 26"/>
              <p:cNvGrpSpPr/>
              <p:nvPr/>
            </p:nvGrpSpPr>
            <p:grpSpPr>
              <a:xfrm>
                <a:off x="-329" y="880"/>
                <a:ext cx="1254" cy="273"/>
                <a:chOff x="-329" y="880"/>
                <a:chExt cx="1254" cy="273"/>
              </a:xfrm>
            </p:grpSpPr>
            <p:sp>
              <p:nvSpPr>
                <p:cNvPr id="28"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29"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25"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grpSp>
        <p:nvGrpSpPr>
          <p:cNvPr id="30" name="组合 29"/>
          <p:cNvGrpSpPr/>
          <p:nvPr userDrawn="1"/>
        </p:nvGrpSpPr>
        <p:grpSpPr>
          <a:xfrm>
            <a:off x="1967865" y="2576830"/>
            <a:ext cx="9206230" cy="2010410"/>
            <a:chOff x="1279234" y="2264025"/>
            <a:chExt cx="8875685" cy="2010144"/>
          </a:xfrm>
        </p:grpSpPr>
        <p:sp>
          <p:nvSpPr>
            <p:cNvPr id="31" name="文本框 19"/>
            <p:cNvSpPr txBox="1"/>
            <p:nvPr/>
          </p:nvSpPr>
          <p:spPr>
            <a:xfrm>
              <a:off x="2270821" y="2717331"/>
              <a:ext cx="6332220" cy="912374"/>
            </a:xfrm>
            <a:prstGeom prst="rect">
              <a:avLst/>
            </a:prstGeom>
            <a:noFill/>
            <a:ln w="9525">
              <a:noFill/>
            </a:ln>
          </p:spPr>
          <p:txBody>
            <a:bodyPr wrap="squar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4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075" y="2961640"/>
            <a:ext cx="9087485" cy="1663700"/>
          </a:xfrm>
          <a:prstGeom prst="rect">
            <a:avLst/>
          </a:prstGeom>
        </p:spPr>
        <p:txBody>
          <a:bodyPr/>
          <a:lstStyle>
            <a:lvl1pPr marL="0" marR="0" lvl="0" indent="0" algn="ctr" defTabSz="911225" rtl="0" eaLnBrk="1" fontAlgn="auto" latinLnBrk="0" hangingPunct="1">
              <a:lnSpc>
                <a:spcPct val="100000"/>
              </a:lnSpc>
              <a:spcBef>
                <a:spcPts val="0"/>
              </a:spcBef>
              <a:buClrTx/>
              <a:buSzTx/>
              <a:buFontTx/>
              <a:buNone/>
              <a:defRPr kumimoji="0" lang="zh-CN" altLang="en-US" sz="3570" b="1" i="0" u="none" strike="noStrike" kern="1200" cap="none" spc="299" normalizeH="0" baseline="0" noProof="1">
                <a:solidFill>
                  <a:schemeClr val="bg1"/>
                </a:solidFill>
                <a:uFillTx/>
                <a:latin typeface="Arial" panose="020B0604020202020204" pitchFamily="34" charset="0"/>
                <a:ea typeface="微软雅黑" panose="020B0503020204020204" pitchFamily="34" charset="-122"/>
                <a:cs typeface="+mj-cs"/>
              </a:defRPr>
            </a:lvl1pPr>
            <a:lvl2pPr marL="604520" indent="0" algn="ctr">
              <a:buNone/>
              <a:defRPr>
                <a:solidFill>
                  <a:schemeClr val="tx1">
                    <a:tint val="75000"/>
                  </a:schemeClr>
                </a:solidFill>
              </a:defRPr>
            </a:lvl2pPr>
            <a:lvl3pPr marL="1210310" indent="0" algn="ctr">
              <a:buNone/>
              <a:defRPr>
                <a:solidFill>
                  <a:schemeClr val="tx1">
                    <a:tint val="75000"/>
                  </a:schemeClr>
                </a:solidFill>
              </a:defRPr>
            </a:lvl3pPr>
            <a:lvl4pPr marL="1814830" indent="0" algn="ctr">
              <a:buNone/>
              <a:defRPr>
                <a:solidFill>
                  <a:schemeClr val="tx1">
                    <a:tint val="75000"/>
                  </a:schemeClr>
                </a:solidFill>
              </a:defRPr>
            </a:lvl4pPr>
            <a:lvl5pPr marL="2419985" indent="0" algn="ctr">
              <a:buNone/>
              <a:defRPr>
                <a:solidFill>
                  <a:schemeClr val="tx1">
                    <a:tint val="75000"/>
                  </a:schemeClr>
                </a:solidFill>
              </a:defRPr>
            </a:lvl5pPr>
            <a:lvl6pPr marL="3025140" indent="0" algn="ctr">
              <a:buNone/>
              <a:defRPr>
                <a:solidFill>
                  <a:schemeClr val="tx1">
                    <a:tint val="75000"/>
                  </a:schemeClr>
                </a:solidFill>
              </a:defRPr>
            </a:lvl6pPr>
            <a:lvl7pPr marL="3630295" indent="0" algn="ctr">
              <a:buNone/>
              <a:defRPr>
                <a:solidFill>
                  <a:schemeClr val="tx1">
                    <a:tint val="75000"/>
                  </a:schemeClr>
                </a:solidFill>
              </a:defRPr>
            </a:lvl7pPr>
            <a:lvl8pPr marL="4234815" indent="0" algn="ctr">
              <a:buNone/>
              <a:defRPr>
                <a:solidFill>
                  <a:schemeClr val="tx1">
                    <a:tint val="75000"/>
                  </a:schemeClr>
                </a:solidFill>
              </a:defRPr>
            </a:lvl8pPr>
            <a:lvl9pPr marL="483997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2" name="标题 1"/>
          <p:cNvSpPr>
            <a:spLocks noGrp="1"/>
          </p:cNvSpPr>
          <p:nvPr>
            <p:ph type="title"/>
          </p:nvPr>
        </p:nvSpPr>
        <p:spPr>
          <a:xfrm>
            <a:off x="1631505" y="256604"/>
            <a:ext cx="10411698" cy="580108"/>
          </a:xfrm>
          <a:prstGeom prst="rect">
            <a:avLst/>
          </a:prstGeom>
        </p:spPr>
        <p:txBody>
          <a:bodyPr>
            <a:normAutofit/>
          </a:bodyPr>
          <a:lstStyle>
            <a:lvl1pPr algn="l">
              <a:defRPr kumimoji="1" lang="zh-CN" altLang="en-US" sz="278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sp>
        <p:nvSpPr>
          <p:cNvPr id="20"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pic>
        <p:nvPicPr>
          <p:cNvPr id="21" name="图片 20" descr="fda8fe5d17b41bbcf37ada481601f3a"/>
          <p:cNvPicPr>
            <a:picLocks noChangeAspect="1"/>
          </p:cNvPicPr>
          <p:nvPr userDrawn="1"/>
        </p:nvPicPr>
        <p:blipFill>
          <a:blip r:embed="rId2"/>
          <a:stretch>
            <a:fillRect/>
          </a:stretch>
        </p:blipFill>
        <p:spPr>
          <a:xfrm>
            <a:off x="10460141" y="277050"/>
            <a:ext cx="1587209" cy="489541"/>
          </a:xfrm>
          <a:prstGeom prst="rect">
            <a:avLst/>
          </a:prstGeom>
        </p:spPr>
      </p:pic>
      <p:grpSp>
        <p:nvGrpSpPr>
          <p:cNvPr id="30" name="组合 29"/>
          <p:cNvGrpSpPr/>
          <p:nvPr userDrawn="1"/>
        </p:nvGrpSpPr>
        <p:grpSpPr>
          <a:xfrm>
            <a:off x="1967865" y="2576830"/>
            <a:ext cx="9206230" cy="2010410"/>
            <a:chOff x="1279234" y="2264025"/>
            <a:chExt cx="8875685" cy="2010144"/>
          </a:xfrm>
        </p:grpSpPr>
        <p:sp>
          <p:nvSpPr>
            <p:cNvPr id="31" name="文本框 19"/>
            <p:cNvSpPr txBox="1"/>
            <p:nvPr/>
          </p:nvSpPr>
          <p:spPr>
            <a:xfrm>
              <a:off x="2270821" y="2717331"/>
              <a:ext cx="6332220" cy="912374"/>
            </a:xfrm>
            <a:prstGeom prst="rect">
              <a:avLst/>
            </a:prstGeom>
            <a:noFill/>
            <a:ln w="9525">
              <a:noFill/>
            </a:ln>
          </p:spPr>
          <p:txBody>
            <a:bodyPr wrap="squar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4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075" y="2961640"/>
            <a:ext cx="9087485" cy="1663700"/>
          </a:xfrm>
          <a:prstGeom prst="rect">
            <a:avLst/>
          </a:prstGeom>
        </p:spPr>
        <p:txBody>
          <a:bodyPr/>
          <a:lstStyle>
            <a:lvl1pPr marL="0" marR="0" lvl="0" indent="0" algn="ctr" defTabSz="911225" rtl="0" eaLnBrk="1" fontAlgn="auto" latinLnBrk="0" hangingPunct="1">
              <a:lnSpc>
                <a:spcPct val="100000"/>
              </a:lnSpc>
              <a:spcBef>
                <a:spcPts val="0"/>
              </a:spcBef>
              <a:buClrTx/>
              <a:buSzTx/>
              <a:buFontTx/>
              <a:buNone/>
              <a:defRPr kumimoji="0" lang="zh-CN" altLang="en-US" sz="3570" b="1" i="0" u="none" strike="noStrike" kern="1200" cap="none" spc="299" normalizeH="0" baseline="0" noProof="1">
                <a:solidFill>
                  <a:schemeClr val="bg1"/>
                </a:solidFill>
                <a:uFillTx/>
                <a:latin typeface="Arial" panose="020B0604020202020204" pitchFamily="34" charset="0"/>
                <a:ea typeface="微软雅黑" panose="020B0503020204020204" pitchFamily="34" charset="-122"/>
                <a:cs typeface="+mj-cs"/>
              </a:defRPr>
            </a:lvl1pPr>
            <a:lvl2pPr marL="604520" indent="0" algn="ctr">
              <a:buNone/>
              <a:defRPr>
                <a:solidFill>
                  <a:schemeClr val="tx1">
                    <a:tint val="75000"/>
                  </a:schemeClr>
                </a:solidFill>
              </a:defRPr>
            </a:lvl2pPr>
            <a:lvl3pPr marL="1210310" indent="0" algn="ctr">
              <a:buNone/>
              <a:defRPr>
                <a:solidFill>
                  <a:schemeClr val="tx1">
                    <a:tint val="75000"/>
                  </a:schemeClr>
                </a:solidFill>
              </a:defRPr>
            </a:lvl3pPr>
            <a:lvl4pPr marL="1814830" indent="0" algn="ctr">
              <a:buNone/>
              <a:defRPr>
                <a:solidFill>
                  <a:schemeClr val="tx1">
                    <a:tint val="75000"/>
                  </a:schemeClr>
                </a:solidFill>
              </a:defRPr>
            </a:lvl4pPr>
            <a:lvl5pPr marL="2419985" indent="0" algn="ctr">
              <a:buNone/>
              <a:defRPr>
                <a:solidFill>
                  <a:schemeClr val="tx1">
                    <a:tint val="75000"/>
                  </a:schemeClr>
                </a:solidFill>
              </a:defRPr>
            </a:lvl5pPr>
            <a:lvl6pPr marL="3025140" indent="0" algn="ctr">
              <a:buNone/>
              <a:defRPr>
                <a:solidFill>
                  <a:schemeClr val="tx1">
                    <a:tint val="75000"/>
                  </a:schemeClr>
                </a:solidFill>
              </a:defRPr>
            </a:lvl6pPr>
            <a:lvl7pPr marL="3630295" indent="0" algn="ctr">
              <a:buNone/>
              <a:defRPr>
                <a:solidFill>
                  <a:schemeClr val="tx1">
                    <a:tint val="75000"/>
                  </a:schemeClr>
                </a:solidFill>
              </a:defRPr>
            </a:lvl7pPr>
            <a:lvl8pPr marL="4234815" indent="0" algn="ctr">
              <a:buNone/>
              <a:defRPr>
                <a:solidFill>
                  <a:schemeClr val="tx1">
                    <a:tint val="75000"/>
                  </a:schemeClr>
                </a:solidFill>
              </a:defRPr>
            </a:lvl8pPr>
            <a:lvl9pPr marL="4839970" indent="0" algn="ctr">
              <a:buNone/>
              <a:defRPr>
                <a:solidFill>
                  <a:schemeClr val="tx1">
                    <a:tint val="75000"/>
                  </a:schemeClr>
                </a:solidFill>
              </a:defRPr>
            </a:lvl9pPr>
          </a:lstStyle>
          <a:p>
            <a:r>
              <a:rPr lang="zh-CN" altLang="en-US" dirty="0"/>
              <a:t>单击此处编辑母版副标题样式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7"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sp>
        <p:nvSpPr>
          <p:cNvPr id="8"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pic>
        <p:nvPicPr>
          <p:cNvPr id="9" name="图片 8" descr="fda8fe5d17b41bbcf37ada481601f3a"/>
          <p:cNvPicPr>
            <a:picLocks noChangeAspect="1"/>
          </p:cNvPicPr>
          <p:nvPr userDrawn="1"/>
        </p:nvPicPr>
        <p:blipFill>
          <a:blip r:embed="rId2"/>
          <a:stretch>
            <a:fillRect/>
          </a:stretch>
        </p:blipFill>
        <p:spPr>
          <a:xfrm>
            <a:off x="10460141" y="277050"/>
            <a:ext cx="1587209" cy="489541"/>
          </a:xfrm>
          <a:prstGeom prst="rect">
            <a:avLst/>
          </a:prstGeom>
        </p:spPr>
      </p:pic>
      <p:grpSp>
        <p:nvGrpSpPr>
          <p:cNvPr id="10" name="组合 9"/>
          <p:cNvGrpSpPr/>
          <p:nvPr userDrawn="1"/>
        </p:nvGrpSpPr>
        <p:grpSpPr>
          <a:xfrm>
            <a:off x="-513715" y="327660"/>
            <a:ext cx="2004060"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8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05" y="256604"/>
            <a:ext cx="10411698" cy="580108"/>
          </a:xfrm>
          <a:prstGeom prst="rect">
            <a:avLst/>
          </a:prstGeom>
        </p:spPr>
        <p:txBody>
          <a:bodyPr>
            <a:normAutofit/>
          </a:bodyPr>
          <a:lstStyle>
            <a:lvl1pPr marL="0" indent="0" algn="l">
              <a:buClr>
                <a:srgbClr val="404040"/>
              </a:buClr>
              <a:buFont typeface="Wingdings" panose="05000000000000000000" charset="0"/>
              <a:buNone/>
              <a:defRPr kumimoji="1" lang="zh-CN" altLang="en-US" sz="278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4"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35" name="组合 34"/>
          <p:cNvGrpSpPr/>
          <p:nvPr userDrawn="1"/>
        </p:nvGrpSpPr>
        <p:grpSpPr>
          <a:xfrm>
            <a:off x="-280035" y="314960"/>
            <a:ext cx="1203960" cy="387350"/>
            <a:chOff x="-441" y="496"/>
            <a:chExt cx="1896" cy="610"/>
          </a:xfrm>
        </p:grpSpPr>
        <p:sp>
          <p:nvSpPr>
            <p:cNvPr id="36" name="2"/>
            <p:cNvSpPr/>
            <p:nvPr>
              <p:custDataLst>
                <p:tags r:id="rId2"/>
              </p:custDataLst>
            </p:nvPr>
          </p:nvSpPr>
          <p:spPr>
            <a:xfrm>
              <a:off x="-39" y="665"/>
              <a:ext cx="1495" cy="273"/>
            </a:xfrm>
            <a:prstGeom prst="parallelogram">
              <a:avLst>
                <a:gd name="adj" fmla="val 36348"/>
              </a:avLst>
            </a:prstGeom>
            <a:gradFill flip="none" rotWithShape="1">
              <a:gsLst>
                <a:gs pos="39000">
                  <a:schemeClr val="bg2"/>
                </a:gs>
                <a:gs pos="95000">
                  <a:srgbClr val="FF6600">
                    <a:alpha val="92000"/>
                  </a:srgbClr>
                </a:gs>
                <a:gs pos="78000">
                  <a:srgbClr val="FFCE3D"/>
                </a:gs>
              </a:gsLst>
              <a:lin ang="1938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8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37" name="组合 36"/>
            <p:cNvGrpSpPr/>
            <p:nvPr/>
          </p:nvGrpSpPr>
          <p:grpSpPr>
            <a:xfrm>
              <a:off x="-441" y="496"/>
              <a:ext cx="1683" cy="611"/>
              <a:chOff x="-487" y="542"/>
              <a:chExt cx="1412" cy="611"/>
            </a:xfrm>
          </p:grpSpPr>
          <p:sp>
            <p:nvSpPr>
              <p:cNvPr id="38"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39" name="组合 38"/>
              <p:cNvGrpSpPr/>
              <p:nvPr/>
            </p:nvGrpSpPr>
            <p:grpSpPr>
              <a:xfrm>
                <a:off x="-329" y="880"/>
                <a:ext cx="1254" cy="273"/>
                <a:chOff x="-329" y="880"/>
                <a:chExt cx="1254" cy="273"/>
              </a:xfrm>
            </p:grpSpPr>
            <p:sp>
              <p:nvSpPr>
                <p:cNvPr id="40"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41" name="任意多边形: 形状 26"/>
                <p:cNvSpPr/>
                <p:nvPr>
                  <p:custDataLst>
                    <p:tags r:id="rId5"/>
                  </p:custDataLst>
                </p:nvPr>
              </p:nvSpPr>
              <p:spPr>
                <a:xfrm>
                  <a:off x="789" y="880"/>
                  <a:ext cx="136"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grpSp>
      <p:sp>
        <p:nvSpPr>
          <p:cNvPr id="42"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sp>
        <p:nvSpPr>
          <p:cNvPr id="43" name="任意多边形: 形状 16"/>
          <p:cNvSpPr/>
          <p:nvPr userDrawn="1"/>
        </p:nvSpPr>
        <p:spPr>
          <a:xfrm rot="5400000">
            <a:off x="9442450" y="-7810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pic>
        <p:nvPicPr>
          <p:cNvPr id="44" name="图片 43" descr="fda8fe5d17b41bbcf37ada481601f3a"/>
          <p:cNvPicPr>
            <a:picLocks noChangeAspect="1"/>
          </p:cNvPicPr>
          <p:nvPr userDrawn="1"/>
        </p:nvPicPr>
        <p:blipFill>
          <a:blip r:embed="rId6"/>
          <a:stretch>
            <a:fillRect/>
          </a:stretch>
        </p:blipFill>
        <p:spPr>
          <a:xfrm>
            <a:off x="10460141" y="277050"/>
            <a:ext cx="1587209" cy="489541"/>
          </a:xfrm>
          <a:prstGeom prst="rect">
            <a:avLst/>
          </a:prstGeom>
        </p:spPr>
      </p:pic>
      <p:sp>
        <p:nvSpPr>
          <p:cNvPr id="46" name="标题 1"/>
          <p:cNvSpPr>
            <a:spLocks noGrp="1"/>
          </p:cNvSpPr>
          <p:nvPr>
            <p:ph type="title"/>
          </p:nvPr>
        </p:nvSpPr>
        <p:spPr>
          <a:xfrm>
            <a:off x="983433" y="260648"/>
            <a:ext cx="10411698" cy="580108"/>
          </a:xfrm>
          <a:prstGeom prst="rect">
            <a:avLst/>
          </a:prstGeom>
        </p:spPr>
        <p:txBody>
          <a:bodyPr>
            <a:normAutofit/>
          </a:bodyPr>
          <a:lstStyle>
            <a:lvl1pPr algn="l">
              <a:defRPr kumimoji="1" lang="zh-CN" altLang="en-US" sz="278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42" grpId="0" bldLvl="0" animBg="1"/>
      <p:bldP spid="43" grpId="0" bldLvl="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正文2">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24198" r="15884" b="86444"/>
          <a:stretch>
            <a:fillRect/>
          </a:stretch>
        </p:blipFill>
        <p:spPr bwMode="auto">
          <a:xfrm>
            <a:off x="1068070" y="0"/>
            <a:ext cx="7303770" cy="929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59268" b="86444"/>
          <a:stretch>
            <a:fillRect/>
          </a:stretch>
        </p:blipFill>
        <p:spPr bwMode="auto">
          <a:xfrm>
            <a:off x="1270" y="0"/>
            <a:ext cx="4965065" cy="92964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
        <p:nvSpPr>
          <p:cNvPr id="2" name="标题 1"/>
          <p:cNvSpPr>
            <a:spLocks noGrp="1"/>
          </p:cNvSpPr>
          <p:nvPr>
            <p:ph type="ctrTitle"/>
          </p:nvPr>
        </p:nvSpPr>
        <p:spPr>
          <a:xfrm>
            <a:off x="553720" y="0"/>
            <a:ext cx="9526905" cy="727075"/>
          </a:xfrm>
        </p:spPr>
        <p:txBody>
          <a:bodyPr anchor="ctr" anchorCtr="0"/>
          <a:lstStyle>
            <a:lvl1pPr>
              <a:defRPr sz="3200">
                <a:solidFill>
                  <a:srgbClr val="FF6600"/>
                </a:solidFill>
              </a:defRPr>
            </a:lvl1pPr>
          </a:lstStyle>
          <a:p>
            <a:r>
              <a:rPr lang="zh-CN" altLang="en-US"/>
              <a:t>单击此处编辑母版标题样式</a:t>
            </a:r>
            <a:endParaRPr lang="zh-CN" altLang="en-US"/>
          </a:p>
        </p:txBody>
      </p:sp>
    </p:spTree>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8" name="组合 7"/>
          <p:cNvGrpSpPr/>
          <p:nvPr userDrawn="1"/>
        </p:nvGrpSpPr>
        <p:grpSpPr>
          <a:xfrm>
            <a:off x="-127076" y="435636"/>
            <a:ext cx="931162" cy="254638"/>
            <a:chOff x="-499" y="614"/>
            <a:chExt cx="1452" cy="473"/>
          </a:xfrm>
        </p:grpSpPr>
        <p:sp>
          <p:nvSpPr>
            <p:cNvPr id="9" name="2"/>
            <p:cNvSpPr/>
            <p:nvPr>
              <p:custDataLst>
                <p:tags r:id="rId2"/>
              </p:custDataLst>
            </p:nvPr>
          </p:nvSpPr>
          <p:spPr>
            <a:xfrm>
              <a:off x="-499" y="614"/>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0" name="1"/>
            <p:cNvSpPr/>
            <p:nvPr>
              <p:custDataLst>
                <p:tags r:id="rId3"/>
              </p:custDataLst>
            </p:nvPr>
          </p:nvSpPr>
          <p:spPr>
            <a:xfrm>
              <a:off x="-301" y="814"/>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pic>
        <p:nvPicPr>
          <p:cNvPr id="12" name="图片 11" descr="fda8fe5d17b41bbcf37ada481601f3a"/>
          <p:cNvPicPr>
            <a:picLocks noChangeAspect="1"/>
          </p:cNvPicPr>
          <p:nvPr userDrawn="1"/>
        </p:nvPicPr>
        <p:blipFill>
          <a:blip r:embed="rId4"/>
          <a:stretch>
            <a:fillRect/>
          </a:stretch>
        </p:blipFill>
        <p:spPr>
          <a:xfrm>
            <a:off x="10460141" y="277050"/>
            <a:ext cx="1587209" cy="489541"/>
          </a:xfrm>
          <a:prstGeom prst="rect">
            <a:avLst/>
          </a:prstGeom>
        </p:spPr>
      </p:pic>
      <p:sp>
        <p:nvSpPr>
          <p:cNvPr id="15" name="标题 1"/>
          <p:cNvSpPr>
            <a:spLocks noGrp="1"/>
          </p:cNvSpPr>
          <p:nvPr>
            <p:ph type="title"/>
          </p:nvPr>
        </p:nvSpPr>
        <p:spPr>
          <a:xfrm>
            <a:off x="983433" y="260648"/>
            <a:ext cx="10411698" cy="580108"/>
          </a:xfrm>
          <a:prstGeom prst="rect">
            <a:avLst/>
          </a:prstGeom>
        </p:spPr>
        <p:txBody>
          <a:bodyPr>
            <a:normAutofit/>
          </a:bodyPr>
          <a:lstStyle>
            <a:lvl1pPr algn="l">
              <a:defRPr kumimoji="1" lang="zh-CN" altLang="en-US" sz="238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sp>
        <p:nvSpPr>
          <p:cNvPr id="20" name="任意多边形: 形状 16"/>
          <p:cNvSpPr/>
          <p:nvPr userDrawn="1"/>
        </p:nvSpPr>
        <p:spPr>
          <a:xfrm rot="5400000">
            <a:off x="9471025" y="-64770"/>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pic>
        <p:nvPicPr>
          <p:cNvPr id="21" name="图片 20" descr="fda8fe5d17b41bbcf37ada481601f3a"/>
          <p:cNvPicPr>
            <a:picLocks noChangeAspect="1"/>
          </p:cNvPicPr>
          <p:nvPr userDrawn="1"/>
        </p:nvPicPr>
        <p:blipFill>
          <a:blip r:embed="rId2"/>
          <a:stretch>
            <a:fillRect/>
          </a:stretch>
        </p:blipFill>
        <p:spPr>
          <a:xfrm>
            <a:off x="10460141" y="277050"/>
            <a:ext cx="1587209" cy="4895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目录">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19041"/>
          <a:stretch>
            <a:fillRect/>
          </a:stretch>
        </p:blipFill>
        <p:spPr bwMode="auto">
          <a:xfrm>
            <a:off x="2540" y="2540"/>
            <a:ext cx="10287635" cy="6853555"/>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p:cNvSpPr txBox="1"/>
          <p:nvPr userDrawn="1"/>
        </p:nvSpPr>
        <p:spPr>
          <a:xfrm>
            <a:off x="-361" y="164637"/>
            <a:ext cx="519430" cy="1314450"/>
          </a:xfrm>
          <a:prstGeom prst="rect">
            <a:avLst/>
          </a:prstGeom>
          <a:noFill/>
        </p:spPr>
        <p:txBody>
          <a:bodyPr vert="horz" wrap="none" rtlCol="0">
            <a:spAutoFit/>
          </a:bodyPr>
          <a:lstStyle/>
          <a:p>
            <a:r>
              <a:rPr lang="zh-CN" altLang="en-US" sz="2645" b="1" dirty="0">
                <a:solidFill>
                  <a:schemeClr val="bg1"/>
                </a:solidFill>
                <a:latin typeface="微软雅黑" panose="020B0503020204020204" pitchFamily="34" charset="-122"/>
                <a:ea typeface="微软雅黑" panose="020B0503020204020204" pitchFamily="34" charset="-122"/>
              </a:rPr>
              <a:t>目</a:t>
            </a:r>
            <a:endParaRPr lang="zh-CN" altLang="en-US" sz="2645" b="1" dirty="0">
              <a:solidFill>
                <a:schemeClr val="bg1"/>
              </a:solidFill>
              <a:latin typeface="微软雅黑" panose="020B0503020204020204" pitchFamily="34" charset="-122"/>
              <a:ea typeface="微软雅黑" panose="020B0503020204020204" pitchFamily="34" charset="-122"/>
            </a:endParaRPr>
          </a:p>
          <a:p>
            <a:r>
              <a:rPr lang="zh-CN" altLang="en-US" sz="2645" b="1" dirty="0">
                <a:solidFill>
                  <a:schemeClr val="bg1"/>
                </a:solidFill>
                <a:latin typeface="微软雅黑" panose="020B0503020204020204" pitchFamily="34" charset="-122"/>
                <a:ea typeface="微软雅黑" panose="020B0503020204020204" pitchFamily="34" charset="-122"/>
              </a:rPr>
              <a:t> </a:t>
            </a:r>
            <a:endParaRPr lang="en-US" altLang="zh-CN" sz="2645" b="1" dirty="0">
              <a:solidFill>
                <a:schemeClr val="bg1"/>
              </a:solidFill>
              <a:latin typeface="微软雅黑" panose="020B0503020204020204" pitchFamily="34" charset="-122"/>
              <a:ea typeface="微软雅黑" panose="020B0503020204020204" pitchFamily="34" charset="-122"/>
            </a:endParaRPr>
          </a:p>
          <a:p>
            <a:r>
              <a:rPr lang="zh-CN" altLang="en-US" sz="2645" b="1" dirty="0">
                <a:solidFill>
                  <a:schemeClr val="bg1"/>
                </a:solidFill>
                <a:latin typeface="微软雅黑" panose="020B0503020204020204" pitchFamily="34" charset="-122"/>
                <a:ea typeface="微软雅黑" panose="020B0503020204020204" pitchFamily="34" charset="-122"/>
              </a:rPr>
              <a:t>录</a:t>
            </a:r>
            <a:endParaRPr lang="zh-CN" altLang="en-US" sz="2645" b="1" dirty="0">
              <a:solidFill>
                <a:schemeClr val="bg1"/>
              </a:solidFill>
              <a:latin typeface="微软雅黑" panose="020B0503020204020204" pitchFamily="34" charset="-122"/>
              <a:ea typeface="微软雅黑" panose="020B0503020204020204" pitchFamily="34" charset="-122"/>
            </a:endParaRPr>
          </a:p>
        </p:txBody>
      </p:sp>
      <p:pic>
        <p:nvPicPr>
          <p:cNvPr id="6" name="图片 5" descr="fda8fe5d17b41bbcf37ada481601f3a"/>
          <p:cNvPicPr>
            <a:picLocks noChangeAspect="1"/>
          </p:cNvPicPr>
          <p:nvPr userDrawn="1"/>
        </p:nvPicPr>
        <p:blipFill>
          <a:blip r:embed="rId3"/>
          <a:stretch>
            <a:fillRect/>
          </a:stretch>
        </p:blipFill>
        <p:spPr>
          <a:xfrm>
            <a:off x="10290597" y="118935"/>
            <a:ext cx="1587209" cy="489541"/>
          </a:xfrm>
          <a:prstGeom prst="rect">
            <a:avLst/>
          </a:prstGeom>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封面">
    <p:spTree>
      <p:nvGrpSpPr>
        <p:cNvPr id="1" name=""/>
        <p:cNvGrpSpPr/>
        <p:nvPr/>
      </p:nvGrpSpPr>
      <p:grpSpPr>
        <a:xfrm>
          <a:off x="0" y="0"/>
          <a:ext cx="0" cy="0"/>
          <a:chOff x="0" y="0"/>
          <a:chExt cx="0" cy="0"/>
        </a:xfrm>
      </p:grpSpPr>
      <p:grpSp>
        <p:nvGrpSpPr>
          <p:cNvPr id="6" name="组合 5"/>
          <p:cNvGrpSpPr/>
          <p:nvPr userDrawn="1"/>
        </p:nvGrpSpPr>
        <p:grpSpPr>
          <a:xfrm>
            <a:off x="-280035" y="314960"/>
            <a:ext cx="1203960" cy="387350"/>
            <a:chOff x="-441" y="496"/>
            <a:chExt cx="1896" cy="610"/>
          </a:xfrm>
        </p:grpSpPr>
        <p:sp>
          <p:nvSpPr>
            <p:cNvPr id="7" name="2"/>
            <p:cNvSpPr/>
            <p:nvPr>
              <p:custDataLst>
                <p:tags r:id="rId2"/>
              </p:custDataLst>
            </p:nvPr>
          </p:nvSpPr>
          <p:spPr>
            <a:xfrm>
              <a:off x="-39" y="665"/>
              <a:ext cx="1495" cy="273"/>
            </a:xfrm>
            <a:prstGeom prst="parallelogram">
              <a:avLst>
                <a:gd name="adj" fmla="val 36348"/>
              </a:avLst>
            </a:prstGeom>
            <a:gradFill flip="none" rotWithShape="1">
              <a:gsLst>
                <a:gs pos="39000">
                  <a:schemeClr val="bg2"/>
                </a:gs>
                <a:gs pos="95000">
                  <a:srgbClr val="FF6600">
                    <a:alpha val="92000"/>
                  </a:srgbClr>
                </a:gs>
                <a:gs pos="78000">
                  <a:srgbClr val="FFCE3D"/>
                </a:gs>
              </a:gsLst>
              <a:lin ang="1938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8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26" name="组合 25"/>
            <p:cNvGrpSpPr/>
            <p:nvPr/>
          </p:nvGrpSpPr>
          <p:grpSpPr>
            <a:xfrm>
              <a:off x="-441" y="496"/>
              <a:ext cx="1683" cy="611"/>
              <a:chOff x="-487" y="542"/>
              <a:chExt cx="1412" cy="611"/>
            </a:xfrm>
          </p:grpSpPr>
          <p:sp>
            <p:nvSpPr>
              <p:cNvPr id="90"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27" name="组合 26"/>
              <p:cNvGrpSpPr/>
              <p:nvPr/>
            </p:nvGrpSpPr>
            <p:grpSpPr>
              <a:xfrm>
                <a:off x="-329" y="880"/>
                <a:ext cx="1254" cy="273"/>
                <a:chOff x="-329" y="880"/>
                <a:chExt cx="1254" cy="273"/>
              </a:xfrm>
            </p:grpSpPr>
            <p:sp>
              <p:nvSpPr>
                <p:cNvPr id="28"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30" name="任意多边形: 形状 26"/>
                <p:cNvSpPr/>
                <p:nvPr>
                  <p:custDataLst>
                    <p:tags r:id="rId5"/>
                  </p:custDataLst>
                </p:nvPr>
              </p:nvSpPr>
              <p:spPr>
                <a:xfrm>
                  <a:off x="789" y="880"/>
                  <a:ext cx="136"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grpSp>
      <p:sp>
        <p:nvSpPr>
          <p:cNvPr id="150" name="任意多边形: 形状 16"/>
          <p:cNvSpPr/>
          <p:nvPr userDrawn="1"/>
        </p:nvSpPr>
        <p:spPr>
          <a:xfrm rot="5400000">
            <a:off x="9442450" y="-7810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pic>
        <p:nvPicPr>
          <p:cNvPr id="12" name="图片 11" descr="fda8fe5d17b41bbcf37ada481601f3a"/>
          <p:cNvPicPr>
            <a:picLocks noChangeAspect="1"/>
          </p:cNvPicPr>
          <p:nvPr userDrawn="1"/>
        </p:nvPicPr>
        <p:blipFill>
          <a:blip r:embed="rId6"/>
          <a:stretch>
            <a:fillRect/>
          </a:stretch>
        </p:blipFill>
        <p:spPr>
          <a:xfrm>
            <a:off x="10460141" y="244030"/>
            <a:ext cx="1587209" cy="489541"/>
          </a:xfrm>
          <a:prstGeom prst="rect">
            <a:avLst/>
          </a:prstGeom>
        </p:spPr>
      </p:pic>
      <p:sp>
        <p:nvSpPr>
          <p:cNvPr id="23" name="标题 22"/>
          <p:cNvSpPr txBox="1">
            <a:spLocks noGrp="1"/>
          </p:cNvSpPr>
          <p:nvPr>
            <p:ph type="title"/>
          </p:nvPr>
        </p:nvSpPr>
        <p:spPr>
          <a:xfrm>
            <a:off x="1181100" y="254000"/>
            <a:ext cx="9829800" cy="510540"/>
          </a:xfrm>
          <a:prstGeom prst="rect">
            <a:avLst/>
          </a:prstGeom>
        </p:spPr>
        <p:txBody>
          <a:bodyPr>
            <a:noAutofit/>
          </a:bodyPr>
          <a:lstStyle>
            <a:lvl1pPr marL="0" marR="0" algn="l" defTabSz="911225" rtl="0" eaLnBrk="1" fontAlgn="auto" latinLnBrk="0" hangingPunct="1">
              <a:lnSpc>
                <a:spcPct val="100000"/>
              </a:lnSpc>
              <a:spcBef>
                <a:spcPct val="0"/>
              </a:spcBef>
              <a:buClrTx/>
              <a:buSzTx/>
              <a:buFontTx/>
              <a:buNone/>
              <a:defRPr kumimoji="1" lang="zh-CN" altLang="en-US" sz="2780" b="1" i="0" u="none" strike="noStrike" kern="1200" cap="none" spc="0" normalizeH="0" baseline="0" noProof="1" dirty="0">
                <a:solidFill>
                  <a:srgbClr val="2979FF"/>
                </a:solidFill>
                <a:uFillTx/>
                <a:latin typeface="微软雅黑" panose="020B0503020204020204" pitchFamily="34" charset="-122"/>
                <a:ea typeface="微软雅黑" panose="020B0503020204020204" pitchFamily="34" charset="-122"/>
                <a:cs typeface="+mn-cs"/>
              </a:defRPr>
            </a:lvl1pPr>
          </a:lstStyle>
          <a:p>
            <a:pPr lvl="0"/>
            <a:r>
              <a:rPr dirty="0">
                <a:sym typeface="+mn-ea"/>
              </a:rPr>
              <a:t>单击此处编辑母版标题样式</a:t>
            </a:r>
            <a:endParaRPr dirty="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500" fill="hold"/>
                                        <p:tgtEl>
                                          <p:spTgt spid="150"/>
                                        </p:tgtEl>
                                        <p:attrNameLst>
                                          <p:attrName>ppt_w</p:attrName>
                                        </p:attrNameLst>
                                      </p:cBhvr>
                                      <p:tavLst>
                                        <p:tav tm="0">
                                          <p:val>
                                            <p:fltVal val="0"/>
                                          </p:val>
                                        </p:tav>
                                        <p:tav tm="100000">
                                          <p:val>
                                            <p:strVal val="#ppt_w"/>
                                          </p:val>
                                        </p:tav>
                                      </p:tavLst>
                                    </p:anim>
                                    <p:anim calcmode="lin" valueType="num">
                                      <p:cBhvr>
                                        <p:cTn id="8" dur="500" fill="hold"/>
                                        <p:tgtEl>
                                          <p:spTgt spid="150"/>
                                        </p:tgtEl>
                                        <p:attrNameLst>
                                          <p:attrName>ppt_h</p:attrName>
                                        </p:attrNameLst>
                                      </p:cBhvr>
                                      <p:tavLst>
                                        <p:tav tm="0">
                                          <p:val>
                                            <p:fltVal val="0"/>
                                          </p:val>
                                        </p:tav>
                                        <p:tav tm="100000">
                                          <p:val>
                                            <p:strVal val="#ppt_h"/>
                                          </p:val>
                                        </p:tav>
                                      </p:tavLst>
                                    </p:anim>
                                    <p:animEffect transition="in" filter="fade">
                                      <p:cBhvr>
                                        <p:cTn id="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bldLvl="0" animBg="1"/>
    </p:bldLst>
  </p:timing>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纯白">
    <p:spTree>
      <p:nvGrpSpPr>
        <p:cNvPr id="1" name=""/>
        <p:cNvGrpSpPr/>
        <p:nvPr/>
      </p:nvGrpSpPr>
      <p:grpSpPr>
        <a:xfrm>
          <a:off x="0" y="0"/>
          <a:ext cx="0" cy="0"/>
          <a:chOff x="0" y="0"/>
          <a:chExt cx="0" cy="0"/>
        </a:xfrm>
      </p:grpSpPr>
      <p:sp>
        <p:nvSpPr>
          <p:cNvPr id="2" name="标题 1"/>
          <p:cNvSpPr txBox="1"/>
          <p:nvPr userDrawn="1"/>
        </p:nvSpPr>
        <p:spPr>
          <a:xfrm>
            <a:off x="689044" y="164891"/>
            <a:ext cx="9842644" cy="432946"/>
          </a:xfrm>
          <a:prstGeom prst="rect">
            <a:avLst/>
          </a:prstGeom>
        </p:spPr>
        <p:txBody>
          <a:bodyPr/>
          <a:lstStyle>
            <a:lvl1pPr marL="0" algn="l" defTabSz="914400" rtl="0" eaLnBrk="1" fontAlgn="auto" latinLnBrk="0" hangingPunct="1">
              <a:lnSpc>
                <a:spcPct val="100000"/>
              </a:lnSpc>
              <a:spcBef>
                <a:spcPct val="0"/>
              </a:spcBef>
              <a:buNone/>
              <a:defRPr lang="zh-CN" altLang="en-US" sz="2800" b="1" u="none" strike="noStrike" kern="1200" cap="none" spc="0" normalizeH="0" baseline="0" dirty="0">
                <a:solidFill>
                  <a:schemeClr val="bg1"/>
                </a:solidFill>
                <a:uFillTx/>
                <a:latin typeface="微软雅黑" panose="020B0503020204020204" pitchFamily="34" charset="-122"/>
                <a:ea typeface="微软雅黑" panose="020B0503020204020204" pitchFamily="34" charset="-122"/>
                <a:cs typeface="+mn-cs"/>
              </a:defRPr>
            </a:lvl1pPr>
          </a:lstStyle>
          <a:p>
            <a:pPr>
              <a:defRPr/>
            </a:pPr>
            <a:endParaRPr kumimoji="1" lang="zh-CN" altLang="en-US" sz="2480" dirty="0">
              <a:solidFill>
                <a:srgbClr val="2979FF"/>
              </a:solidFill>
            </a:endParaRPr>
          </a:p>
        </p:txBody>
      </p:sp>
      <p:grpSp>
        <p:nvGrpSpPr>
          <p:cNvPr id="26" name="组合 25"/>
          <p:cNvGrpSpPr/>
          <p:nvPr userDrawn="1"/>
        </p:nvGrpSpPr>
        <p:grpSpPr>
          <a:xfrm>
            <a:off x="-127076" y="435636"/>
            <a:ext cx="931162" cy="254638"/>
            <a:chOff x="-499" y="614"/>
            <a:chExt cx="1452" cy="473"/>
          </a:xfrm>
        </p:grpSpPr>
        <p:sp>
          <p:nvSpPr>
            <p:cNvPr id="90" name="2"/>
            <p:cNvSpPr/>
            <p:nvPr>
              <p:custDataLst>
                <p:tags r:id="rId2"/>
              </p:custDataLst>
            </p:nvPr>
          </p:nvSpPr>
          <p:spPr>
            <a:xfrm>
              <a:off x="-499" y="614"/>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28" name="1"/>
            <p:cNvSpPr/>
            <p:nvPr>
              <p:custDataLst>
                <p:tags r:id="rId3"/>
              </p:custDataLst>
            </p:nvPr>
          </p:nvSpPr>
          <p:spPr>
            <a:xfrm>
              <a:off x="-301" y="814"/>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34"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sp>
        <p:nvSpPr>
          <p:cNvPr id="150"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pic>
        <p:nvPicPr>
          <p:cNvPr id="12" name="图片 11" descr="fda8fe5d17b41bbcf37ada481601f3a"/>
          <p:cNvPicPr>
            <a:picLocks noChangeAspect="1"/>
          </p:cNvPicPr>
          <p:nvPr userDrawn="1"/>
        </p:nvPicPr>
        <p:blipFill>
          <a:blip r:embed="rId4"/>
          <a:stretch>
            <a:fillRect/>
          </a:stretch>
        </p:blipFill>
        <p:spPr>
          <a:xfrm>
            <a:off x="10491257" y="286575"/>
            <a:ext cx="1587209" cy="489541"/>
          </a:xfrm>
          <a:prstGeom prst="rect">
            <a:avLst/>
          </a:prstGeom>
        </p:spPr>
      </p:pic>
      <p:sp>
        <p:nvSpPr>
          <p:cNvPr id="23" name="标题 22"/>
          <p:cNvSpPr txBox="1">
            <a:spLocks noGrp="1"/>
          </p:cNvSpPr>
          <p:nvPr>
            <p:ph type="title"/>
          </p:nvPr>
        </p:nvSpPr>
        <p:spPr>
          <a:xfrm>
            <a:off x="929005" y="306070"/>
            <a:ext cx="9829800" cy="510540"/>
          </a:xfrm>
          <a:prstGeom prst="rect">
            <a:avLst/>
          </a:prstGeom>
        </p:spPr>
        <p:txBody>
          <a:bodyPr>
            <a:noAutofit/>
          </a:bodyPr>
          <a:lstStyle>
            <a:lvl1pPr marL="0" marR="0" algn="l" defTabSz="911225" rtl="0" eaLnBrk="1" fontAlgn="auto" latinLnBrk="0" hangingPunct="1">
              <a:lnSpc>
                <a:spcPct val="100000"/>
              </a:lnSpc>
              <a:spcBef>
                <a:spcPct val="0"/>
              </a:spcBef>
              <a:buClrTx/>
              <a:buSzTx/>
              <a:buFontTx/>
              <a:buNone/>
              <a:defRPr kumimoji="1" lang="zh-CN" altLang="en-US" sz="2380" b="1" i="0" u="none" strike="noStrike" kern="1200" cap="none" spc="0" normalizeH="0" baseline="0" noProof="1" dirty="0">
                <a:solidFill>
                  <a:srgbClr val="2979FF"/>
                </a:solidFill>
                <a:uFillTx/>
                <a:latin typeface="微软雅黑" panose="020B0503020204020204" pitchFamily="34" charset="-122"/>
                <a:ea typeface="微软雅黑" panose="020B0503020204020204" pitchFamily="34" charset="-122"/>
                <a:cs typeface="+mn-cs"/>
              </a:defRPr>
            </a:lvl1pPr>
          </a:lstStyle>
          <a:p>
            <a:pPr lvl="0"/>
            <a:r>
              <a:rPr dirty="0">
                <a:sym typeface="+mn-ea"/>
              </a:rPr>
              <a:t>单击此处编辑母版标题样式</a:t>
            </a:r>
            <a:endParaRPr dirty="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0"/>
                                        </p:tgtEl>
                                        <p:attrNameLst>
                                          <p:attrName>style.visibility</p:attrName>
                                        </p:attrNameLst>
                                      </p:cBhvr>
                                      <p:to>
                                        <p:strVal val="visible"/>
                                      </p:to>
                                    </p:set>
                                    <p:anim calcmode="lin" valueType="num">
                                      <p:cBhvr>
                                        <p:cTn id="12" dur="500" fill="hold"/>
                                        <p:tgtEl>
                                          <p:spTgt spid="150"/>
                                        </p:tgtEl>
                                        <p:attrNameLst>
                                          <p:attrName>ppt_w</p:attrName>
                                        </p:attrNameLst>
                                      </p:cBhvr>
                                      <p:tavLst>
                                        <p:tav tm="0">
                                          <p:val>
                                            <p:fltVal val="0"/>
                                          </p:val>
                                        </p:tav>
                                        <p:tav tm="100000">
                                          <p:val>
                                            <p:strVal val="#ppt_w"/>
                                          </p:val>
                                        </p:tav>
                                      </p:tavLst>
                                    </p:anim>
                                    <p:anim calcmode="lin" valueType="num">
                                      <p:cBhvr>
                                        <p:cTn id="13" dur="500" fill="hold"/>
                                        <p:tgtEl>
                                          <p:spTgt spid="150"/>
                                        </p:tgtEl>
                                        <p:attrNameLst>
                                          <p:attrName>ppt_h</p:attrName>
                                        </p:attrNameLst>
                                      </p:cBhvr>
                                      <p:tavLst>
                                        <p:tav tm="0">
                                          <p:val>
                                            <p:fltVal val="0"/>
                                          </p:val>
                                        </p:tav>
                                        <p:tav tm="100000">
                                          <p:val>
                                            <p:strVal val="#ppt_h"/>
                                          </p:val>
                                        </p:tav>
                                      </p:tavLst>
                                    </p:anim>
                                    <p:animEffect transition="in" filter="fade">
                                      <p:cBhvr>
                                        <p:cTn id="14"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150" grpId="0" bldLvl="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3" name="标题 1"/>
          <p:cNvSpPr txBox="1"/>
          <p:nvPr userDrawn="1"/>
        </p:nvSpPr>
        <p:spPr>
          <a:xfrm>
            <a:off x="689044" y="164891"/>
            <a:ext cx="9842644" cy="432946"/>
          </a:xfrm>
          <a:prstGeom prst="rect">
            <a:avLst/>
          </a:prstGeom>
        </p:spPr>
        <p:txBody>
          <a:bodyPr/>
          <a:lstStyle>
            <a:lvl1pPr marL="0" algn="l" defTabSz="914400" rtl="0" eaLnBrk="1" fontAlgn="auto" latinLnBrk="0" hangingPunct="1">
              <a:lnSpc>
                <a:spcPct val="100000"/>
              </a:lnSpc>
              <a:spcBef>
                <a:spcPct val="0"/>
              </a:spcBef>
              <a:buNone/>
              <a:defRPr lang="zh-CN" altLang="en-US" sz="2800" b="1" u="none" strike="noStrike" kern="1200" cap="none" spc="0" normalizeH="0" baseline="0" dirty="0">
                <a:solidFill>
                  <a:schemeClr val="bg1"/>
                </a:solidFill>
                <a:uFillTx/>
                <a:latin typeface="微软雅黑" panose="020B0503020204020204" pitchFamily="34" charset="-122"/>
                <a:ea typeface="微软雅黑" panose="020B0503020204020204" pitchFamily="34" charset="-122"/>
                <a:cs typeface="+mn-cs"/>
              </a:defRPr>
            </a:lvl1pPr>
          </a:lstStyle>
          <a:p>
            <a:pPr>
              <a:defRPr/>
            </a:pPr>
            <a:endParaRPr kumimoji="1" lang="zh-CN" altLang="en-US" sz="2480" dirty="0">
              <a:solidFill>
                <a:srgbClr val="2979FF"/>
              </a:solidFill>
            </a:endParaRPr>
          </a:p>
        </p:txBody>
      </p:sp>
      <p:grpSp>
        <p:nvGrpSpPr>
          <p:cNvPr id="26" name="组合 25"/>
          <p:cNvGrpSpPr/>
          <p:nvPr userDrawn="1"/>
        </p:nvGrpSpPr>
        <p:grpSpPr>
          <a:xfrm>
            <a:off x="-127076" y="435636"/>
            <a:ext cx="931162" cy="254638"/>
            <a:chOff x="-499" y="614"/>
            <a:chExt cx="1452" cy="473"/>
          </a:xfrm>
        </p:grpSpPr>
        <p:sp>
          <p:nvSpPr>
            <p:cNvPr id="90" name="2"/>
            <p:cNvSpPr/>
            <p:nvPr>
              <p:custDataLst>
                <p:tags r:id="rId2"/>
              </p:custDataLst>
            </p:nvPr>
          </p:nvSpPr>
          <p:spPr>
            <a:xfrm>
              <a:off x="-499" y="614"/>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28" name="1"/>
            <p:cNvSpPr/>
            <p:nvPr>
              <p:custDataLst>
                <p:tags r:id="rId3"/>
              </p:custDataLst>
            </p:nvPr>
          </p:nvSpPr>
          <p:spPr>
            <a:xfrm>
              <a:off x="-301" y="814"/>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150"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pic>
        <p:nvPicPr>
          <p:cNvPr id="4" name="图片 3" descr="fda8fe5d17b41bbcf37ada481601f3a"/>
          <p:cNvPicPr>
            <a:picLocks noChangeAspect="1"/>
          </p:cNvPicPr>
          <p:nvPr userDrawn="1"/>
        </p:nvPicPr>
        <p:blipFill>
          <a:blip r:embed="rId4"/>
          <a:stretch>
            <a:fillRect/>
          </a:stretch>
        </p:blipFill>
        <p:spPr>
          <a:xfrm>
            <a:off x="10491257" y="286575"/>
            <a:ext cx="1587209" cy="489541"/>
          </a:xfrm>
          <a:prstGeom prst="rect">
            <a:avLst/>
          </a:prstGeom>
        </p:spPr>
      </p:pic>
      <p:sp>
        <p:nvSpPr>
          <p:cNvPr id="23" name="标题 22"/>
          <p:cNvSpPr txBox="1">
            <a:spLocks noGrp="1"/>
          </p:cNvSpPr>
          <p:nvPr>
            <p:ph type="title"/>
          </p:nvPr>
        </p:nvSpPr>
        <p:spPr>
          <a:xfrm>
            <a:off x="929005" y="306070"/>
            <a:ext cx="9829800" cy="510540"/>
          </a:xfrm>
          <a:prstGeom prst="rect">
            <a:avLst/>
          </a:prstGeom>
        </p:spPr>
        <p:txBody>
          <a:bodyPr>
            <a:noAutofit/>
          </a:bodyPr>
          <a:lstStyle>
            <a:lvl1pPr marL="0" marR="0" algn="l" defTabSz="911225" rtl="0" eaLnBrk="1" fontAlgn="auto" latinLnBrk="0" hangingPunct="1">
              <a:lnSpc>
                <a:spcPct val="100000"/>
              </a:lnSpc>
              <a:spcBef>
                <a:spcPct val="0"/>
              </a:spcBef>
              <a:buClrTx/>
              <a:buSzTx/>
              <a:buFontTx/>
              <a:buNone/>
              <a:defRPr kumimoji="1" lang="zh-CN" altLang="en-US" sz="2380" b="1" i="0" u="none" strike="noStrike" kern="1200" cap="none" spc="0" normalizeH="0" baseline="0" noProof="1" dirty="0">
                <a:solidFill>
                  <a:srgbClr val="2979FF"/>
                </a:solidFill>
                <a:uFillTx/>
                <a:latin typeface="微软雅黑" panose="020B0503020204020204" pitchFamily="34" charset="-122"/>
                <a:ea typeface="微软雅黑" panose="020B0503020204020204" pitchFamily="34" charset="-122"/>
                <a:cs typeface="+mn-cs"/>
              </a:defRPr>
            </a:lvl1pPr>
          </a:lstStyle>
          <a:p>
            <a:pPr lvl="0"/>
            <a:r>
              <a:rPr dirty="0">
                <a:sym typeface="+mn-ea"/>
              </a:rPr>
              <a:t>单击此处编辑母版标题样式</a:t>
            </a:r>
            <a:endParaRPr dirty="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500" fill="hold"/>
                                        <p:tgtEl>
                                          <p:spTgt spid="150"/>
                                        </p:tgtEl>
                                        <p:attrNameLst>
                                          <p:attrName>ppt_w</p:attrName>
                                        </p:attrNameLst>
                                      </p:cBhvr>
                                      <p:tavLst>
                                        <p:tav tm="0">
                                          <p:val>
                                            <p:fltVal val="0"/>
                                          </p:val>
                                        </p:tav>
                                        <p:tav tm="100000">
                                          <p:val>
                                            <p:strVal val="#ppt_w"/>
                                          </p:val>
                                        </p:tav>
                                      </p:tavLst>
                                    </p:anim>
                                    <p:anim calcmode="lin" valueType="num">
                                      <p:cBhvr>
                                        <p:cTn id="8" dur="500" fill="hold"/>
                                        <p:tgtEl>
                                          <p:spTgt spid="150"/>
                                        </p:tgtEl>
                                        <p:attrNameLst>
                                          <p:attrName>ppt_h</p:attrName>
                                        </p:attrNameLst>
                                      </p:cBhvr>
                                      <p:tavLst>
                                        <p:tav tm="0">
                                          <p:val>
                                            <p:fltVal val="0"/>
                                          </p:val>
                                        </p:tav>
                                        <p:tav tm="100000">
                                          <p:val>
                                            <p:strVal val="#ppt_h"/>
                                          </p:val>
                                        </p:tav>
                                      </p:tavLst>
                                    </p:anim>
                                    <p:animEffect transition="in" filter="fade">
                                      <p:cBhvr>
                                        <p:cTn id="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bldLvl="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pic>
        <p:nvPicPr>
          <p:cNvPr id="9" name="图片 8" descr="fda8fe5d17b41bbcf37ada481601f3a"/>
          <p:cNvPicPr>
            <a:picLocks noChangeAspect="1"/>
          </p:cNvPicPr>
          <p:nvPr userDrawn="1"/>
        </p:nvPicPr>
        <p:blipFill>
          <a:blip r:embed="rId2"/>
          <a:stretch>
            <a:fillRect/>
          </a:stretch>
        </p:blipFill>
        <p:spPr>
          <a:xfrm>
            <a:off x="10460141" y="277050"/>
            <a:ext cx="1587209" cy="489541"/>
          </a:xfrm>
          <a:prstGeom prst="rect">
            <a:avLst/>
          </a:prstGeom>
        </p:spPr>
      </p:pic>
      <p:grpSp>
        <p:nvGrpSpPr>
          <p:cNvPr id="10" name="组合 9"/>
          <p:cNvGrpSpPr/>
          <p:nvPr userDrawn="1"/>
        </p:nvGrpSpPr>
        <p:grpSpPr>
          <a:xfrm>
            <a:off x="-513715" y="327660"/>
            <a:ext cx="2004060"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8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505" y="256604"/>
            <a:ext cx="10411698" cy="580108"/>
          </a:xfrm>
          <a:prstGeom prst="rect">
            <a:avLst/>
          </a:prstGeom>
        </p:spPr>
        <p:txBody>
          <a:bodyPr>
            <a:normAutofit/>
          </a:bodyPr>
          <a:lstStyle>
            <a:lvl1pPr marL="0" indent="0" algn="l">
              <a:buClr>
                <a:srgbClr val="404040"/>
              </a:buClr>
              <a:buFont typeface="Wingdings" panose="05000000000000000000" charset="0"/>
              <a:buNone/>
              <a:defRPr kumimoji="1" lang="zh-CN" altLang="en-US" sz="278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93475" y="5863591"/>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sp>
        <p:nvSpPr>
          <p:cNvPr id="150"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封面">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00"/>
            <a:ext cx="12191683" cy="6856285"/>
          </a:xfrm>
          <a:prstGeom prst="rect">
            <a:avLst/>
          </a:prstGeom>
        </p:spPr>
      </p:pic>
      <p:sp>
        <p:nvSpPr>
          <p:cNvPr id="3" name="标题 2"/>
          <p:cNvSpPr>
            <a:spLocks noGrp="1"/>
          </p:cNvSpPr>
          <p:nvPr>
            <p:ph type="ctrTitle" hasCustomPrompt="1"/>
          </p:nvPr>
        </p:nvSpPr>
        <p:spPr>
          <a:xfrm>
            <a:off x="3754023" y="2130425"/>
            <a:ext cx="7523284" cy="1938020"/>
          </a:xfrm>
          <a:prstGeom prst="rect">
            <a:avLst/>
          </a:prstGeom>
        </p:spPr>
        <p:txBody>
          <a:bodyPr wrap="square" anchor="ctr" anchorCtr="1">
            <a:spAutoFit/>
          </a:bodyPr>
          <a:lstStyle>
            <a:lvl1pPr algn="ctr">
              <a:defRPr sz="5955">
                <a:solidFill>
                  <a:schemeClr val="bg1"/>
                </a:solidFill>
              </a:defRPr>
            </a:lvl1pPr>
          </a:lstStyle>
          <a:p>
            <a:r>
              <a:rPr lang="zh-CN" altLang="en-US"/>
              <a:t>单击此处</a:t>
            </a:r>
            <a:br>
              <a:rPr lang="zh-CN" altLang="en-US"/>
            </a:br>
            <a:r>
              <a:rPr lang="zh-CN" altLang="en-US"/>
              <a:t>编辑母版标题样式</a:t>
            </a:r>
            <a:endParaRPr lang="zh-CN" altLang="en-US"/>
          </a:p>
        </p:txBody>
      </p:sp>
      <p:sp>
        <p:nvSpPr>
          <p:cNvPr id="4" name="TextBox 13"/>
          <p:cNvSpPr txBox="1"/>
          <p:nvPr userDrawn="1"/>
        </p:nvSpPr>
        <p:spPr>
          <a:xfrm>
            <a:off x="343803" y="6251863"/>
            <a:ext cx="2959100" cy="243205"/>
          </a:xfrm>
          <a:prstGeom prst="rect">
            <a:avLst/>
          </a:prstGeom>
          <a:noFill/>
        </p:spPr>
        <p:txBody>
          <a:bodyPr wrap="none" rtlCol="0">
            <a:spAutoFit/>
          </a:bodyPr>
          <a:lstStyle/>
          <a:p>
            <a:r>
              <a:rPr lang="en-US" altLang="zh-CN" sz="990" dirty="0">
                <a:solidFill>
                  <a:schemeClr val="bg1">
                    <a:lumMod val="95000"/>
                  </a:schemeClr>
                </a:solidFill>
                <a:latin typeface="微软雅黑" panose="020B0503020204020204" pitchFamily="34" charset="-122"/>
                <a:ea typeface="微软雅黑" panose="020B0503020204020204" pitchFamily="34" charset="-122"/>
              </a:rPr>
              <a:t>©</a:t>
            </a:r>
            <a:r>
              <a:rPr lang="zh-CN" altLang="en-US" sz="990" dirty="0">
                <a:solidFill>
                  <a:schemeClr val="bg1">
                    <a:lumMod val="95000"/>
                  </a:schemeClr>
                </a:solidFill>
                <a:latin typeface="微软雅黑" panose="020B0503020204020204" pitchFamily="34" charset="-122"/>
                <a:ea typeface="微软雅黑" panose="020B0503020204020204" pitchFamily="34" charset="-122"/>
              </a:rPr>
              <a:t>版权所有</a:t>
            </a:r>
            <a:r>
              <a:rPr lang="en-US" altLang="zh-CN" sz="990" dirty="0">
                <a:solidFill>
                  <a:schemeClr val="bg1">
                    <a:lumMod val="95000"/>
                  </a:schemeClr>
                </a:solidFill>
                <a:latin typeface="微软雅黑" panose="020B0503020204020204" pitchFamily="34" charset="-122"/>
                <a:ea typeface="微软雅黑" panose="020B0503020204020204" pitchFamily="34" charset="-122"/>
              </a:rPr>
              <a:t>2008-2022</a:t>
            </a:r>
            <a:r>
              <a:rPr lang="zh-CN" altLang="en-US" sz="990" dirty="0">
                <a:solidFill>
                  <a:schemeClr val="bg1">
                    <a:lumMod val="95000"/>
                  </a:schemeClr>
                </a:solidFill>
                <a:latin typeface="微软雅黑" panose="020B0503020204020204" pitchFamily="34" charset="-122"/>
                <a:ea typeface="微软雅黑" panose="020B0503020204020204" pitchFamily="34" charset="-122"/>
              </a:rPr>
              <a:t>上海灵当信息科技有限公司</a:t>
            </a:r>
            <a:endParaRPr lang="zh-CN" altLang="en-US" sz="990"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5" name="图片 4" descr="fda8fe5d17b41bbcf37ada481601f3a"/>
          <p:cNvPicPr>
            <a:picLocks noChangeAspect="1"/>
          </p:cNvPicPr>
          <p:nvPr userDrawn="1"/>
        </p:nvPicPr>
        <p:blipFill>
          <a:blip r:embed="rId3"/>
          <a:stretch>
            <a:fillRect/>
          </a:stretch>
        </p:blipFill>
        <p:spPr>
          <a:xfrm>
            <a:off x="10290329" y="118934"/>
            <a:ext cx="1587168" cy="489541"/>
          </a:xfrm>
          <a:prstGeom prst="rect">
            <a:avLst/>
          </a:prstGeom>
        </p:spPr>
      </p:pic>
    </p:spTree>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1626" y="5857542"/>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sp>
        <p:nvSpPr>
          <p:cNvPr id="20" name="任意多边形: 形状 16"/>
          <p:cNvSpPr/>
          <p:nvPr userDrawn="1"/>
        </p:nvSpPr>
        <p:spPr>
          <a:xfrm rot="5400000">
            <a:off x="9469702" y="-62564"/>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pic>
        <p:nvPicPr>
          <p:cNvPr id="21" name="图片 20" descr="fda8fe5d17b41bbcf37ada481601f3a"/>
          <p:cNvPicPr>
            <a:picLocks noChangeAspect="1"/>
          </p:cNvPicPr>
          <p:nvPr userDrawn="1"/>
        </p:nvPicPr>
        <p:blipFill>
          <a:blip r:embed="rId2"/>
          <a:stretch>
            <a:fillRect/>
          </a:stretch>
        </p:blipFill>
        <p:spPr>
          <a:xfrm>
            <a:off x="10459870" y="277049"/>
            <a:ext cx="1587168" cy="489541"/>
          </a:xfrm>
          <a:prstGeom prst="rect">
            <a:avLst/>
          </a:prstGeom>
        </p:spPr>
      </p:pic>
      <p:grpSp>
        <p:nvGrpSpPr>
          <p:cNvPr id="30" name="组合 29"/>
          <p:cNvGrpSpPr/>
          <p:nvPr userDrawn="1"/>
        </p:nvGrpSpPr>
        <p:grpSpPr>
          <a:xfrm>
            <a:off x="1967814" y="2576830"/>
            <a:ext cx="9205990" cy="2010410"/>
            <a:chOff x="1279234" y="2264025"/>
            <a:chExt cx="8875685" cy="2010144"/>
          </a:xfrm>
        </p:grpSpPr>
        <p:sp>
          <p:nvSpPr>
            <p:cNvPr id="31" name="文本框 19"/>
            <p:cNvSpPr txBox="1"/>
            <p:nvPr/>
          </p:nvSpPr>
          <p:spPr>
            <a:xfrm>
              <a:off x="2270821" y="2717331"/>
              <a:ext cx="6332220" cy="912374"/>
            </a:xfrm>
            <a:prstGeom prst="rect">
              <a:avLst/>
            </a:prstGeom>
            <a:noFill/>
            <a:ln w="9525">
              <a:noFill/>
            </a:ln>
          </p:spPr>
          <p:txBody>
            <a:bodyPr wrap="squar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4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044" y="2961640"/>
            <a:ext cx="9087249" cy="1663700"/>
          </a:xfrm>
          <a:prstGeom prst="rect">
            <a:avLst/>
          </a:prstGeom>
        </p:spPr>
        <p:txBody>
          <a:bodyPr/>
          <a:lstStyle>
            <a:lvl1pPr marL="0" marR="0" lvl="0" indent="0" algn="ctr" defTabSz="911225" rtl="0" eaLnBrk="1" fontAlgn="auto" latinLnBrk="0" hangingPunct="1">
              <a:lnSpc>
                <a:spcPct val="100000"/>
              </a:lnSpc>
              <a:spcBef>
                <a:spcPts val="0"/>
              </a:spcBef>
              <a:buClrTx/>
              <a:buSzTx/>
              <a:buFontTx/>
              <a:buNone/>
              <a:defRPr kumimoji="0" lang="zh-CN" altLang="en-US" sz="3570" b="1" i="0" u="none" strike="noStrike" kern="1200" cap="none" spc="299" normalizeH="0" baseline="0" noProof="1">
                <a:solidFill>
                  <a:schemeClr val="bg1"/>
                </a:solidFill>
                <a:uFillTx/>
                <a:latin typeface="Arial" panose="020B0604020202020204" pitchFamily="34" charset="0"/>
                <a:ea typeface="微软雅黑" panose="020B0503020204020204" pitchFamily="34" charset="-122"/>
                <a:cs typeface="+mj-cs"/>
              </a:defRPr>
            </a:lvl1pPr>
            <a:lvl2pPr marL="604520" indent="0" algn="ctr">
              <a:buNone/>
              <a:defRPr>
                <a:solidFill>
                  <a:schemeClr val="tx1">
                    <a:tint val="75000"/>
                  </a:schemeClr>
                </a:solidFill>
              </a:defRPr>
            </a:lvl2pPr>
            <a:lvl3pPr marL="1210310" indent="0" algn="ctr">
              <a:buNone/>
              <a:defRPr>
                <a:solidFill>
                  <a:schemeClr val="tx1">
                    <a:tint val="75000"/>
                  </a:schemeClr>
                </a:solidFill>
              </a:defRPr>
            </a:lvl3pPr>
            <a:lvl4pPr marL="1814830" indent="0" algn="ctr">
              <a:buNone/>
              <a:defRPr>
                <a:solidFill>
                  <a:schemeClr val="tx1">
                    <a:tint val="75000"/>
                  </a:schemeClr>
                </a:solidFill>
              </a:defRPr>
            </a:lvl4pPr>
            <a:lvl5pPr marL="2419985" indent="0" algn="ctr">
              <a:buNone/>
              <a:defRPr>
                <a:solidFill>
                  <a:schemeClr val="tx1">
                    <a:tint val="75000"/>
                  </a:schemeClr>
                </a:solidFill>
              </a:defRPr>
            </a:lvl5pPr>
            <a:lvl6pPr marL="3025140" indent="0" algn="ctr">
              <a:buNone/>
              <a:defRPr>
                <a:solidFill>
                  <a:schemeClr val="tx1">
                    <a:tint val="75000"/>
                  </a:schemeClr>
                </a:solidFill>
              </a:defRPr>
            </a:lvl6pPr>
            <a:lvl7pPr marL="3630295" indent="0" algn="ctr">
              <a:buNone/>
              <a:defRPr>
                <a:solidFill>
                  <a:schemeClr val="tx1">
                    <a:tint val="75000"/>
                  </a:schemeClr>
                </a:solidFill>
              </a:defRPr>
            </a:lvl7pPr>
            <a:lvl8pPr marL="4234815" indent="0" algn="ctr">
              <a:buNone/>
              <a:defRPr>
                <a:solidFill>
                  <a:schemeClr val="tx1">
                    <a:tint val="75000"/>
                  </a:schemeClr>
                </a:solidFill>
              </a:defRPr>
            </a:lvl8pPr>
            <a:lvl9pPr marL="4839970" indent="0" algn="ctr">
              <a:buNone/>
              <a:defRPr>
                <a:solidFill>
                  <a:schemeClr val="tx1">
                    <a:tint val="75000"/>
                  </a:schemeClr>
                </a:solidFill>
              </a:defRPr>
            </a:lvl9pPr>
          </a:lstStyle>
          <a:p>
            <a:r>
              <a:rPr lang="zh-CN" altLang="en-US" dirty="0"/>
              <a:t>单击此处编辑母版副标题样式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目录">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91934"/>
          <a:stretch>
            <a:fillRect/>
          </a:stretch>
        </p:blipFill>
        <p:spPr bwMode="auto">
          <a:xfrm>
            <a:off x="2541" y="0"/>
            <a:ext cx="982954" cy="685800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userDrawn="1"/>
        </p:nvSpPr>
        <p:spPr>
          <a:xfrm>
            <a:off x="-361" y="164637"/>
            <a:ext cx="619760" cy="1314450"/>
          </a:xfrm>
          <a:prstGeom prst="rect">
            <a:avLst/>
          </a:prstGeom>
          <a:noFill/>
        </p:spPr>
        <p:txBody>
          <a:bodyPr vert="horz" wrap="none" rtlCol="0">
            <a:spAutoFit/>
          </a:bodyPr>
          <a:lstStyle/>
          <a:p>
            <a:r>
              <a:rPr lang="zh-CN" altLang="en-US" sz="2645" b="1" dirty="0">
                <a:solidFill>
                  <a:schemeClr val="bg1"/>
                </a:solidFill>
                <a:latin typeface="微软雅黑" panose="020B0503020204020204" pitchFamily="34" charset="-122"/>
                <a:ea typeface="微软雅黑" panose="020B0503020204020204" pitchFamily="34" charset="-122"/>
              </a:rPr>
              <a:t>目 </a:t>
            </a:r>
            <a:endParaRPr lang="en-US" altLang="zh-CN" sz="2645" b="1" dirty="0">
              <a:solidFill>
                <a:schemeClr val="bg1"/>
              </a:solidFill>
              <a:latin typeface="微软雅黑" panose="020B0503020204020204" pitchFamily="34" charset="-122"/>
              <a:ea typeface="微软雅黑" panose="020B0503020204020204" pitchFamily="34" charset="-122"/>
            </a:endParaRPr>
          </a:p>
          <a:p>
            <a:endParaRPr lang="zh-CN" altLang="en-US" sz="2645" b="1" dirty="0">
              <a:solidFill>
                <a:schemeClr val="bg1"/>
              </a:solidFill>
              <a:latin typeface="微软雅黑" panose="020B0503020204020204" pitchFamily="34" charset="-122"/>
              <a:ea typeface="微软雅黑" panose="020B0503020204020204" pitchFamily="34" charset="-122"/>
            </a:endParaRPr>
          </a:p>
          <a:p>
            <a:r>
              <a:rPr lang="zh-CN" altLang="en-US" sz="2645" b="1" dirty="0">
                <a:solidFill>
                  <a:schemeClr val="bg1"/>
                </a:solidFill>
                <a:latin typeface="微软雅黑" panose="020B0503020204020204" pitchFamily="34" charset="-122"/>
                <a:ea typeface="微软雅黑" panose="020B0503020204020204" pitchFamily="34" charset="-122"/>
              </a:rPr>
              <a:t>录</a:t>
            </a:r>
            <a:endParaRPr lang="zh-CN" altLang="en-US" sz="2645" b="1" dirty="0">
              <a:solidFill>
                <a:schemeClr val="bg1"/>
              </a:solidFill>
              <a:latin typeface="微软雅黑" panose="020B0503020204020204" pitchFamily="34" charset="-122"/>
              <a:ea typeface="微软雅黑" panose="020B0503020204020204" pitchFamily="34" charset="-122"/>
            </a:endParaRPr>
          </a:p>
        </p:txBody>
      </p:sp>
      <p:pic>
        <p:nvPicPr>
          <p:cNvPr id="2" name="图片 1" descr="fda8fe5d17b41bbcf37ada481601f3a"/>
          <p:cNvPicPr>
            <a:picLocks noChangeAspect="1"/>
          </p:cNvPicPr>
          <p:nvPr userDrawn="1"/>
        </p:nvPicPr>
        <p:blipFill>
          <a:blip r:embed="rId3"/>
          <a:stretch>
            <a:fillRect/>
          </a:stretch>
        </p:blipFill>
        <p:spPr>
          <a:xfrm>
            <a:off x="10290329" y="118934"/>
            <a:ext cx="1587168" cy="489541"/>
          </a:xfrm>
          <a:prstGeom prst="rect">
            <a:avLst/>
          </a:prstGeom>
        </p:spPr>
      </p:pic>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尾页">
    <p:spTree>
      <p:nvGrpSpPr>
        <p:cNvPr id="1" name=""/>
        <p:cNvGrpSpPr/>
        <p:nvPr/>
      </p:nvGrpSpPr>
      <p:grpSpPr>
        <a:xfrm>
          <a:off x="0" y="0"/>
          <a:ext cx="0" cy="0"/>
          <a:chOff x="0" y="0"/>
          <a:chExt cx="0" cy="0"/>
        </a:xfrm>
      </p:grpSpPr>
      <p:pic>
        <p:nvPicPr>
          <p:cNvPr id="1026" name="Picture 2" descr="E:\个人工作\2021\7-15 灵当物料\PPT\蓝底_画板 1 副本22_画板 1 副本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3175"/>
            <a:ext cx="12195175" cy="6861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3"/>
          <p:cNvSpPr txBox="1"/>
          <p:nvPr userDrawn="1"/>
        </p:nvSpPr>
        <p:spPr>
          <a:xfrm>
            <a:off x="343812" y="6251863"/>
            <a:ext cx="3018775" cy="246221"/>
          </a:xfrm>
          <a:prstGeom prst="rect">
            <a:avLst/>
          </a:prstGeom>
          <a:noFill/>
        </p:spPr>
        <p:txBody>
          <a:bodyPr wrap="none" rtlCol="0">
            <a:spAutoFit/>
          </a:bodyPr>
          <a:lstStyle/>
          <a:p>
            <a:r>
              <a:rPr lang="en-US" altLang="zh-CN" sz="1000" dirty="0">
                <a:solidFill>
                  <a:schemeClr val="tx1"/>
                </a:solidFill>
                <a:latin typeface="微软雅黑" panose="020B0503020204020204" pitchFamily="34" charset="-122"/>
                <a:ea typeface="微软雅黑" panose="020B0503020204020204" pitchFamily="34" charset="-122"/>
              </a:rPr>
              <a:t>©</a:t>
            </a:r>
            <a:r>
              <a:rPr lang="zh-CN" altLang="en-US" sz="1000" dirty="0">
                <a:solidFill>
                  <a:schemeClr val="tx1"/>
                </a:solidFill>
                <a:latin typeface="微软雅黑" panose="020B0503020204020204" pitchFamily="34" charset="-122"/>
                <a:ea typeface="微软雅黑" panose="020B0503020204020204" pitchFamily="34" charset="-122"/>
              </a:rPr>
              <a:t>版权所有</a:t>
            </a:r>
            <a:r>
              <a:rPr lang="en-US" altLang="zh-CN" sz="1000" dirty="0">
                <a:solidFill>
                  <a:schemeClr val="tx1"/>
                </a:solidFill>
                <a:latin typeface="微软雅黑" panose="020B0503020204020204" pitchFamily="34" charset="-122"/>
                <a:ea typeface="微软雅黑" panose="020B0503020204020204" pitchFamily="34" charset="-122"/>
              </a:rPr>
              <a:t>2008-2022</a:t>
            </a:r>
            <a:r>
              <a:rPr lang="zh-CN" altLang="en-US" sz="1000" dirty="0">
                <a:solidFill>
                  <a:schemeClr val="tx1"/>
                </a:solidFill>
                <a:latin typeface="微软雅黑" panose="020B0503020204020204" pitchFamily="34" charset="-122"/>
                <a:ea typeface="微软雅黑" panose="020B0503020204020204" pitchFamily="34" charset="-122"/>
              </a:rPr>
              <a:t>上海灵当信息科技有限公司</a:t>
            </a:r>
            <a:endParaRPr lang="zh-CN" altLang="en-US" sz="1000" dirty="0">
              <a:solidFill>
                <a:schemeClr val="tx1"/>
              </a:solidFill>
              <a:latin typeface="微软雅黑" panose="020B0503020204020204" pitchFamily="34" charset="-122"/>
              <a:ea typeface="微软雅黑" panose="020B0503020204020204" pitchFamily="34" charset="-122"/>
            </a:endParaRPr>
          </a:p>
        </p:txBody>
      </p:sp>
      <p:pic>
        <p:nvPicPr>
          <p:cNvPr id="12" name="图片 11" descr="fda8fe5d17b41bbcf37ada481601f3a"/>
          <p:cNvPicPr>
            <a:picLocks noChangeAspect="1"/>
          </p:cNvPicPr>
          <p:nvPr userDrawn="1"/>
        </p:nvPicPr>
        <p:blipFill>
          <a:blip r:embed="rId3"/>
          <a:stretch>
            <a:fillRect/>
          </a:stretch>
        </p:blipFill>
        <p:spPr>
          <a:xfrm>
            <a:off x="10290596" y="118933"/>
            <a:ext cx="1587209" cy="489541"/>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1626" y="5857542"/>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sp>
        <p:nvSpPr>
          <p:cNvPr id="20" name="任意多边形: 形状 16"/>
          <p:cNvSpPr/>
          <p:nvPr userDrawn="1"/>
        </p:nvSpPr>
        <p:spPr>
          <a:xfrm rot="5400000">
            <a:off x="9469702" y="-62564"/>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pic>
        <p:nvPicPr>
          <p:cNvPr id="21" name="图片 20" descr="fda8fe5d17b41bbcf37ada481601f3a"/>
          <p:cNvPicPr>
            <a:picLocks noChangeAspect="1"/>
          </p:cNvPicPr>
          <p:nvPr userDrawn="1"/>
        </p:nvPicPr>
        <p:blipFill>
          <a:blip r:embed="rId2"/>
          <a:stretch>
            <a:fillRect/>
          </a:stretch>
        </p:blipFill>
        <p:spPr>
          <a:xfrm>
            <a:off x="10459870" y="277049"/>
            <a:ext cx="1587168" cy="489541"/>
          </a:xfrm>
          <a:prstGeom prst="rect">
            <a:avLst/>
          </a:prstGeom>
        </p:spPr>
      </p:pic>
      <p:grpSp>
        <p:nvGrpSpPr>
          <p:cNvPr id="22" name="组合 21"/>
          <p:cNvGrpSpPr/>
          <p:nvPr userDrawn="1"/>
        </p:nvGrpSpPr>
        <p:grpSpPr>
          <a:xfrm>
            <a:off x="-609822" y="327660"/>
            <a:ext cx="2004008" cy="453390"/>
            <a:chOff x="-832" y="516"/>
            <a:chExt cx="3156" cy="714"/>
          </a:xfrm>
        </p:grpSpPr>
        <p:sp>
          <p:nvSpPr>
            <p:cNvPr id="23"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8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24" name="组合 23"/>
            <p:cNvGrpSpPr/>
            <p:nvPr/>
          </p:nvGrpSpPr>
          <p:grpSpPr>
            <a:xfrm>
              <a:off x="-417" y="516"/>
              <a:ext cx="2433" cy="611"/>
              <a:chOff x="-487" y="542"/>
              <a:chExt cx="1412" cy="611"/>
            </a:xfrm>
          </p:grpSpPr>
          <p:sp>
            <p:nvSpPr>
              <p:cNvPr id="26"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27" name="组合 26"/>
              <p:cNvGrpSpPr/>
              <p:nvPr/>
            </p:nvGrpSpPr>
            <p:grpSpPr>
              <a:xfrm>
                <a:off x="-329" y="880"/>
                <a:ext cx="1254" cy="273"/>
                <a:chOff x="-329" y="880"/>
                <a:chExt cx="1254" cy="273"/>
              </a:xfrm>
            </p:grpSpPr>
            <p:sp>
              <p:nvSpPr>
                <p:cNvPr id="28"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29"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25"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grpSp>
        <p:nvGrpSpPr>
          <p:cNvPr id="30" name="组合 29"/>
          <p:cNvGrpSpPr/>
          <p:nvPr userDrawn="1"/>
        </p:nvGrpSpPr>
        <p:grpSpPr>
          <a:xfrm>
            <a:off x="1967814" y="2576830"/>
            <a:ext cx="9205990" cy="2010410"/>
            <a:chOff x="1279234" y="2264025"/>
            <a:chExt cx="8875685" cy="2010144"/>
          </a:xfrm>
        </p:grpSpPr>
        <p:sp>
          <p:nvSpPr>
            <p:cNvPr id="31" name="文本框 19"/>
            <p:cNvSpPr txBox="1"/>
            <p:nvPr/>
          </p:nvSpPr>
          <p:spPr>
            <a:xfrm>
              <a:off x="2270821" y="2717331"/>
              <a:ext cx="6332220" cy="912374"/>
            </a:xfrm>
            <a:prstGeom prst="rect">
              <a:avLst/>
            </a:prstGeom>
            <a:noFill/>
            <a:ln w="9525">
              <a:noFill/>
            </a:ln>
          </p:spPr>
          <p:txBody>
            <a:bodyPr wrap="squar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4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044" y="2961640"/>
            <a:ext cx="9087249" cy="1663700"/>
          </a:xfrm>
          <a:prstGeom prst="rect">
            <a:avLst/>
          </a:prstGeom>
        </p:spPr>
        <p:txBody>
          <a:bodyPr/>
          <a:lstStyle>
            <a:lvl1pPr marL="0" marR="0" lvl="0" indent="0" algn="ctr" defTabSz="911225" rtl="0" eaLnBrk="1" fontAlgn="auto" latinLnBrk="0" hangingPunct="1">
              <a:lnSpc>
                <a:spcPct val="100000"/>
              </a:lnSpc>
              <a:spcBef>
                <a:spcPts val="0"/>
              </a:spcBef>
              <a:buClrTx/>
              <a:buSzTx/>
              <a:buFontTx/>
              <a:buNone/>
              <a:defRPr kumimoji="0" lang="zh-CN" altLang="en-US" sz="3570" b="1" i="0" u="none" strike="noStrike" kern="1200" cap="none" spc="299" normalizeH="0" baseline="0" noProof="1">
                <a:solidFill>
                  <a:schemeClr val="bg1"/>
                </a:solidFill>
                <a:uFillTx/>
                <a:latin typeface="Arial" panose="020B0604020202020204" pitchFamily="34" charset="0"/>
                <a:ea typeface="微软雅黑" panose="020B0503020204020204" pitchFamily="34" charset="-122"/>
                <a:cs typeface="+mj-cs"/>
              </a:defRPr>
            </a:lvl1pPr>
            <a:lvl2pPr marL="604520" indent="0" algn="ctr">
              <a:buNone/>
              <a:defRPr>
                <a:solidFill>
                  <a:schemeClr val="tx1">
                    <a:tint val="75000"/>
                  </a:schemeClr>
                </a:solidFill>
              </a:defRPr>
            </a:lvl2pPr>
            <a:lvl3pPr marL="1210310" indent="0" algn="ctr">
              <a:buNone/>
              <a:defRPr>
                <a:solidFill>
                  <a:schemeClr val="tx1">
                    <a:tint val="75000"/>
                  </a:schemeClr>
                </a:solidFill>
              </a:defRPr>
            </a:lvl3pPr>
            <a:lvl4pPr marL="1814830" indent="0" algn="ctr">
              <a:buNone/>
              <a:defRPr>
                <a:solidFill>
                  <a:schemeClr val="tx1">
                    <a:tint val="75000"/>
                  </a:schemeClr>
                </a:solidFill>
              </a:defRPr>
            </a:lvl4pPr>
            <a:lvl5pPr marL="2419985" indent="0" algn="ctr">
              <a:buNone/>
              <a:defRPr>
                <a:solidFill>
                  <a:schemeClr val="tx1">
                    <a:tint val="75000"/>
                  </a:schemeClr>
                </a:solidFill>
              </a:defRPr>
            </a:lvl5pPr>
            <a:lvl6pPr marL="3025140" indent="0" algn="ctr">
              <a:buNone/>
              <a:defRPr>
                <a:solidFill>
                  <a:schemeClr val="tx1">
                    <a:tint val="75000"/>
                  </a:schemeClr>
                </a:solidFill>
              </a:defRPr>
            </a:lvl6pPr>
            <a:lvl7pPr marL="3630295" indent="0" algn="ctr">
              <a:buNone/>
              <a:defRPr>
                <a:solidFill>
                  <a:schemeClr val="tx1">
                    <a:tint val="75000"/>
                  </a:schemeClr>
                </a:solidFill>
              </a:defRPr>
            </a:lvl7pPr>
            <a:lvl8pPr marL="4234815" indent="0" algn="ctr">
              <a:buNone/>
              <a:defRPr>
                <a:solidFill>
                  <a:schemeClr val="tx1">
                    <a:tint val="75000"/>
                  </a:schemeClr>
                </a:solidFill>
              </a:defRPr>
            </a:lvl8pPr>
            <a:lvl9pPr marL="483997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2" name="标题 1"/>
          <p:cNvSpPr>
            <a:spLocks noGrp="1"/>
          </p:cNvSpPr>
          <p:nvPr>
            <p:ph type="title"/>
          </p:nvPr>
        </p:nvSpPr>
        <p:spPr>
          <a:xfrm>
            <a:off x="1631461" y="256604"/>
            <a:ext cx="10411428" cy="580108"/>
          </a:xfrm>
          <a:prstGeom prst="rect">
            <a:avLst/>
          </a:prstGeom>
        </p:spPr>
        <p:txBody>
          <a:bodyPr>
            <a:normAutofit/>
          </a:bodyPr>
          <a:lstStyle>
            <a:lvl1pPr algn="l">
              <a:defRPr kumimoji="1" lang="zh-CN" altLang="en-US" sz="278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7" name="任意多边形: 形状 16"/>
          <p:cNvSpPr/>
          <p:nvPr userDrawn="1"/>
        </p:nvSpPr>
        <p:spPr>
          <a:xfrm rot="5400000">
            <a:off x="11261626" y="5857542"/>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sp>
        <p:nvSpPr>
          <p:cNvPr id="8" name="任意多边形: 形状 16"/>
          <p:cNvSpPr/>
          <p:nvPr userDrawn="1"/>
        </p:nvSpPr>
        <p:spPr>
          <a:xfrm rot="5400000">
            <a:off x="9469702" y="-62564"/>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pic>
        <p:nvPicPr>
          <p:cNvPr id="9" name="图片 8" descr="fda8fe5d17b41bbcf37ada481601f3a"/>
          <p:cNvPicPr>
            <a:picLocks noChangeAspect="1"/>
          </p:cNvPicPr>
          <p:nvPr userDrawn="1"/>
        </p:nvPicPr>
        <p:blipFill>
          <a:blip r:embed="rId2"/>
          <a:stretch>
            <a:fillRect/>
          </a:stretch>
        </p:blipFill>
        <p:spPr>
          <a:xfrm>
            <a:off x="10459870" y="277049"/>
            <a:ext cx="1587168" cy="489541"/>
          </a:xfrm>
          <a:prstGeom prst="rect">
            <a:avLst/>
          </a:prstGeom>
        </p:spPr>
      </p:pic>
      <p:grpSp>
        <p:nvGrpSpPr>
          <p:cNvPr id="10" name="组合 9"/>
          <p:cNvGrpSpPr/>
          <p:nvPr userDrawn="1"/>
        </p:nvGrpSpPr>
        <p:grpSpPr>
          <a:xfrm>
            <a:off x="-513701" y="327660"/>
            <a:ext cx="2004008"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8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461" y="256604"/>
            <a:ext cx="10411428" cy="580108"/>
          </a:xfrm>
          <a:prstGeom prst="rect">
            <a:avLst/>
          </a:prstGeom>
        </p:spPr>
        <p:txBody>
          <a:bodyPr>
            <a:normAutofit/>
          </a:bodyPr>
          <a:lstStyle>
            <a:lvl1pPr marL="0" indent="0" algn="l">
              <a:buClr>
                <a:srgbClr val="404040"/>
              </a:buClr>
              <a:buFont typeface="Wingdings" panose="05000000000000000000" charset="0"/>
              <a:buNone/>
              <a:defRPr kumimoji="1" lang="zh-CN" altLang="en-US" sz="278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7" name="任意多边形: 形状 16"/>
          <p:cNvSpPr/>
          <p:nvPr userDrawn="1"/>
        </p:nvSpPr>
        <p:spPr>
          <a:xfrm rot="5400000">
            <a:off x="11261626" y="5857542"/>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grpSp>
        <p:nvGrpSpPr>
          <p:cNvPr id="10" name="组合 9"/>
          <p:cNvGrpSpPr/>
          <p:nvPr userDrawn="1"/>
        </p:nvGrpSpPr>
        <p:grpSpPr>
          <a:xfrm>
            <a:off x="-513701" y="327660"/>
            <a:ext cx="2004008" cy="453390"/>
            <a:chOff x="-832" y="516"/>
            <a:chExt cx="3156" cy="714"/>
          </a:xfrm>
        </p:grpSpPr>
        <p:sp>
          <p:nvSpPr>
            <p:cNvPr id="11" name="2"/>
            <p:cNvSpPr/>
            <p:nvPr>
              <p:custDataLst>
                <p:tags r:id="rId2"/>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8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5"/>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6"/>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461" y="256604"/>
            <a:ext cx="10411428" cy="580108"/>
          </a:xfrm>
          <a:prstGeom prst="rect">
            <a:avLst/>
          </a:prstGeom>
        </p:spPr>
        <p:txBody>
          <a:bodyPr>
            <a:normAutofit/>
          </a:bodyPr>
          <a:lstStyle>
            <a:lvl1pPr marL="0" indent="0" algn="l">
              <a:buClr>
                <a:srgbClr val="404040"/>
              </a:buClr>
              <a:buFont typeface="Wingdings" panose="05000000000000000000" charset="0"/>
              <a:buNone/>
              <a:defRPr kumimoji="1" lang="zh-CN" altLang="en-US" sz="278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14" name="任意多边形: 形状 16"/>
          <p:cNvSpPr/>
          <p:nvPr userDrawn="1"/>
        </p:nvSpPr>
        <p:spPr>
          <a:xfrm rot="5400000">
            <a:off x="11261626" y="5857542"/>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35" name="组合 34"/>
          <p:cNvGrpSpPr/>
          <p:nvPr userDrawn="1"/>
        </p:nvGrpSpPr>
        <p:grpSpPr>
          <a:xfrm>
            <a:off x="-280027" y="314960"/>
            <a:ext cx="1203929" cy="387350"/>
            <a:chOff x="-441" y="496"/>
            <a:chExt cx="1896" cy="610"/>
          </a:xfrm>
        </p:grpSpPr>
        <p:sp>
          <p:nvSpPr>
            <p:cNvPr id="36" name="2"/>
            <p:cNvSpPr/>
            <p:nvPr>
              <p:custDataLst>
                <p:tags r:id="rId2"/>
              </p:custDataLst>
            </p:nvPr>
          </p:nvSpPr>
          <p:spPr>
            <a:xfrm>
              <a:off x="-39" y="665"/>
              <a:ext cx="1495" cy="273"/>
            </a:xfrm>
            <a:prstGeom prst="parallelogram">
              <a:avLst>
                <a:gd name="adj" fmla="val 36348"/>
              </a:avLst>
            </a:prstGeom>
            <a:gradFill flip="none" rotWithShape="1">
              <a:gsLst>
                <a:gs pos="39000">
                  <a:schemeClr val="bg2"/>
                </a:gs>
                <a:gs pos="95000">
                  <a:srgbClr val="FF6600">
                    <a:alpha val="92000"/>
                  </a:srgbClr>
                </a:gs>
                <a:gs pos="78000">
                  <a:srgbClr val="FFCE3D"/>
                </a:gs>
              </a:gsLst>
              <a:lin ang="1938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8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37" name="组合 36"/>
            <p:cNvGrpSpPr/>
            <p:nvPr/>
          </p:nvGrpSpPr>
          <p:grpSpPr>
            <a:xfrm>
              <a:off x="-441" y="496"/>
              <a:ext cx="1683" cy="611"/>
              <a:chOff x="-487" y="542"/>
              <a:chExt cx="1412" cy="611"/>
            </a:xfrm>
          </p:grpSpPr>
          <p:sp>
            <p:nvSpPr>
              <p:cNvPr id="38"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39" name="组合 38"/>
              <p:cNvGrpSpPr/>
              <p:nvPr/>
            </p:nvGrpSpPr>
            <p:grpSpPr>
              <a:xfrm>
                <a:off x="-329" y="880"/>
                <a:ext cx="1254" cy="273"/>
                <a:chOff x="-329" y="880"/>
                <a:chExt cx="1254" cy="273"/>
              </a:xfrm>
            </p:grpSpPr>
            <p:sp>
              <p:nvSpPr>
                <p:cNvPr id="40"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41" name="任意多边形: 形状 26"/>
                <p:cNvSpPr/>
                <p:nvPr>
                  <p:custDataLst>
                    <p:tags r:id="rId5"/>
                  </p:custDataLst>
                </p:nvPr>
              </p:nvSpPr>
              <p:spPr>
                <a:xfrm>
                  <a:off x="789" y="880"/>
                  <a:ext cx="136"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grpSp>
      <p:sp>
        <p:nvSpPr>
          <p:cNvPr id="42" name="任意多边形: 形状 16"/>
          <p:cNvSpPr/>
          <p:nvPr userDrawn="1"/>
        </p:nvSpPr>
        <p:spPr>
          <a:xfrm rot="5400000">
            <a:off x="11261626" y="5857542"/>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sp>
        <p:nvSpPr>
          <p:cNvPr id="43" name="任意多边形: 形状 16"/>
          <p:cNvSpPr/>
          <p:nvPr userDrawn="1"/>
        </p:nvSpPr>
        <p:spPr>
          <a:xfrm rot="5400000">
            <a:off x="9441128" y="-75899"/>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pic>
        <p:nvPicPr>
          <p:cNvPr id="44" name="图片 43" descr="fda8fe5d17b41bbcf37ada481601f3a"/>
          <p:cNvPicPr>
            <a:picLocks noChangeAspect="1"/>
          </p:cNvPicPr>
          <p:nvPr userDrawn="1"/>
        </p:nvPicPr>
        <p:blipFill>
          <a:blip r:embed="rId6"/>
          <a:stretch>
            <a:fillRect/>
          </a:stretch>
        </p:blipFill>
        <p:spPr>
          <a:xfrm>
            <a:off x="10459870" y="277049"/>
            <a:ext cx="1587168" cy="489541"/>
          </a:xfrm>
          <a:prstGeom prst="rect">
            <a:avLst/>
          </a:prstGeom>
        </p:spPr>
      </p:pic>
      <p:sp>
        <p:nvSpPr>
          <p:cNvPr id="46" name="标题 1"/>
          <p:cNvSpPr>
            <a:spLocks noGrp="1"/>
          </p:cNvSpPr>
          <p:nvPr>
            <p:ph type="title"/>
          </p:nvPr>
        </p:nvSpPr>
        <p:spPr>
          <a:xfrm>
            <a:off x="983406" y="260648"/>
            <a:ext cx="10411428" cy="580108"/>
          </a:xfrm>
          <a:prstGeom prst="rect">
            <a:avLst/>
          </a:prstGeom>
        </p:spPr>
        <p:txBody>
          <a:bodyPr>
            <a:normAutofit/>
          </a:bodyPr>
          <a:lstStyle>
            <a:lvl1pPr algn="l">
              <a:defRPr kumimoji="1" lang="zh-CN" altLang="en-US" sz="278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42" grpId="0" bldLvl="0" animBg="1"/>
      <p:bldP spid="43" grpId="0" bldLvl="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任意多边形: 形状 16"/>
          <p:cNvSpPr/>
          <p:nvPr userDrawn="1"/>
        </p:nvSpPr>
        <p:spPr>
          <a:xfrm rot="5400000">
            <a:off x="11261626" y="5857542"/>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 name="任意多边形: 形状 16"/>
          <p:cNvSpPr/>
          <p:nvPr userDrawn="1"/>
        </p:nvSpPr>
        <p:spPr>
          <a:xfrm rot="5400000">
            <a:off x="9469702" y="-62564"/>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8" name="组合 7"/>
          <p:cNvGrpSpPr/>
          <p:nvPr userDrawn="1"/>
        </p:nvGrpSpPr>
        <p:grpSpPr>
          <a:xfrm>
            <a:off x="-127073" y="435636"/>
            <a:ext cx="931138" cy="254638"/>
            <a:chOff x="-499" y="614"/>
            <a:chExt cx="1452" cy="473"/>
          </a:xfrm>
        </p:grpSpPr>
        <p:sp>
          <p:nvSpPr>
            <p:cNvPr id="9" name="2"/>
            <p:cNvSpPr/>
            <p:nvPr>
              <p:custDataLst>
                <p:tags r:id="rId2"/>
              </p:custDataLst>
            </p:nvPr>
          </p:nvSpPr>
          <p:spPr>
            <a:xfrm>
              <a:off x="-499" y="614"/>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0" name="1"/>
            <p:cNvSpPr/>
            <p:nvPr>
              <p:custDataLst>
                <p:tags r:id="rId3"/>
              </p:custDataLst>
            </p:nvPr>
          </p:nvSpPr>
          <p:spPr>
            <a:xfrm>
              <a:off x="-301" y="814"/>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pic>
        <p:nvPicPr>
          <p:cNvPr id="12" name="图片 11" descr="fda8fe5d17b41bbcf37ada481601f3a"/>
          <p:cNvPicPr>
            <a:picLocks noChangeAspect="1"/>
          </p:cNvPicPr>
          <p:nvPr userDrawn="1"/>
        </p:nvPicPr>
        <p:blipFill>
          <a:blip r:embed="rId4"/>
          <a:stretch>
            <a:fillRect/>
          </a:stretch>
        </p:blipFill>
        <p:spPr>
          <a:xfrm>
            <a:off x="10459870" y="277049"/>
            <a:ext cx="1587168" cy="489541"/>
          </a:xfrm>
          <a:prstGeom prst="rect">
            <a:avLst/>
          </a:prstGeom>
        </p:spPr>
      </p:pic>
      <p:sp>
        <p:nvSpPr>
          <p:cNvPr id="15" name="标题 1"/>
          <p:cNvSpPr>
            <a:spLocks noGrp="1"/>
          </p:cNvSpPr>
          <p:nvPr>
            <p:ph type="title"/>
          </p:nvPr>
        </p:nvSpPr>
        <p:spPr>
          <a:xfrm>
            <a:off x="983406" y="260648"/>
            <a:ext cx="10411428" cy="580108"/>
          </a:xfrm>
          <a:prstGeom prst="rect">
            <a:avLst/>
          </a:prstGeom>
        </p:spPr>
        <p:txBody>
          <a:bodyPr>
            <a:normAutofit/>
          </a:bodyPr>
          <a:lstStyle>
            <a:lvl1pPr algn="l">
              <a:defRPr kumimoji="1" lang="zh-CN" altLang="en-US" sz="2380" b="1" i="0" u="none" strike="noStrike" kern="1200" cap="none" spc="0" normalizeH="0" baseline="0" noProof="1" dirty="0">
                <a:ln>
                  <a:noFill/>
                </a:ln>
                <a:solidFill>
                  <a:srgbClr val="2979FF"/>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9" name="任意多边形: 形状 16"/>
          <p:cNvSpPr/>
          <p:nvPr userDrawn="1"/>
        </p:nvSpPr>
        <p:spPr>
          <a:xfrm rot="5400000">
            <a:off x="11261626" y="5857542"/>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sp>
        <p:nvSpPr>
          <p:cNvPr id="20" name="任意多边形: 形状 16"/>
          <p:cNvSpPr/>
          <p:nvPr userDrawn="1"/>
        </p:nvSpPr>
        <p:spPr>
          <a:xfrm rot="5400000">
            <a:off x="9469702" y="-62564"/>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pic>
        <p:nvPicPr>
          <p:cNvPr id="21" name="图片 20" descr="fda8fe5d17b41bbcf37ada481601f3a"/>
          <p:cNvPicPr>
            <a:picLocks noChangeAspect="1"/>
          </p:cNvPicPr>
          <p:nvPr userDrawn="1"/>
        </p:nvPicPr>
        <p:blipFill>
          <a:blip r:embed="rId2"/>
          <a:stretch>
            <a:fillRect/>
          </a:stretch>
        </p:blipFill>
        <p:spPr>
          <a:xfrm>
            <a:off x="10459870" y="277049"/>
            <a:ext cx="1587168" cy="4895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grpSp>
        <p:nvGrpSpPr>
          <p:cNvPr id="3" name="组合 2"/>
          <p:cNvGrpSpPr/>
          <p:nvPr userDrawn="1"/>
        </p:nvGrpSpPr>
        <p:grpSpPr>
          <a:xfrm>
            <a:off x="-513701" y="327660"/>
            <a:ext cx="2004008" cy="453390"/>
            <a:chOff x="-832" y="516"/>
            <a:chExt cx="3156" cy="714"/>
          </a:xfrm>
        </p:grpSpPr>
        <p:sp>
          <p:nvSpPr>
            <p:cNvPr id="4" name="2"/>
            <p:cNvSpPr/>
            <p:nvPr>
              <p:custDataLst>
                <p:tags r:id="rId2"/>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8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5" name="组合 4"/>
            <p:cNvGrpSpPr/>
            <p:nvPr/>
          </p:nvGrpSpPr>
          <p:grpSpPr>
            <a:xfrm>
              <a:off x="-417" y="516"/>
              <a:ext cx="2433" cy="611"/>
              <a:chOff x="-487" y="542"/>
              <a:chExt cx="1412" cy="611"/>
            </a:xfrm>
          </p:grpSpPr>
          <p:sp>
            <p:nvSpPr>
              <p:cNvPr id="6"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8" name="组合 7"/>
              <p:cNvGrpSpPr/>
              <p:nvPr/>
            </p:nvGrpSpPr>
            <p:grpSpPr>
              <a:xfrm>
                <a:off x="-329" y="880"/>
                <a:ext cx="1254" cy="273"/>
                <a:chOff x="-329" y="880"/>
                <a:chExt cx="1254" cy="273"/>
              </a:xfrm>
            </p:grpSpPr>
            <p:sp>
              <p:nvSpPr>
                <p:cNvPr id="9"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8" name="任意多边形: 形状 26"/>
                <p:cNvSpPr/>
                <p:nvPr>
                  <p:custDataLst>
                    <p:tags r:id="rId5"/>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9" name="2"/>
            <p:cNvSpPr/>
            <p:nvPr>
              <p:custDataLst>
                <p:tags r:id="rId6"/>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1" name="标题 1"/>
          <p:cNvSpPr>
            <a:spLocks noGrp="1"/>
          </p:cNvSpPr>
          <p:nvPr>
            <p:ph type="title"/>
          </p:nvPr>
        </p:nvSpPr>
        <p:spPr>
          <a:xfrm>
            <a:off x="1631461" y="256604"/>
            <a:ext cx="10411428" cy="580108"/>
          </a:xfrm>
          <a:prstGeom prst="rect">
            <a:avLst/>
          </a:prstGeom>
        </p:spPr>
        <p:txBody>
          <a:bodyPr>
            <a:normAutofit/>
          </a:bodyPr>
          <a:lstStyle>
            <a:lvl1pPr marL="0" indent="0" algn="l">
              <a:buClr>
                <a:srgbClr val="404040"/>
              </a:buClr>
              <a:buFont typeface="Wingdings" panose="05000000000000000000" charset="0"/>
              <a:buNone/>
              <a:defRPr kumimoji="1" lang="zh-CN" altLang="en-US" sz="278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10" name="任意多边形: 形状 16"/>
          <p:cNvSpPr/>
          <p:nvPr userDrawn="1"/>
        </p:nvSpPr>
        <p:spPr>
          <a:xfrm rot="5400000">
            <a:off x="11261626" y="5857542"/>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2" name="任意多边形: 形状 16"/>
          <p:cNvSpPr/>
          <p:nvPr userDrawn="1"/>
        </p:nvSpPr>
        <p:spPr>
          <a:xfrm rot="5400000">
            <a:off x="11261626" y="5857542"/>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小标题">
    <p:spTree>
      <p:nvGrpSpPr>
        <p:cNvPr id="1" name=""/>
        <p:cNvGrpSpPr/>
        <p:nvPr/>
      </p:nvGrpSpPr>
      <p:grpSpPr>
        <a:xfrm>
          <a:off x="0" y="0"/>
          <a:ext cx="0" cy="0"/>
          <a:chOff x="0" y="0"/>
          <a:chExt cx="0" cy="0"/>
        </a:xfrm>
      </p:grpSpPr>
      <p:grpSp>
        <p:nvGrpSpPr>
          <p:cNvPr id="6" name="组合 5"/>
          <p:cNvGrpSpPr/>
          <p:nvPr userDrawn="1"/>
        </p:nvGrpSpPr>
        <p:grpSpPr>
          <a:xfrm>
            <a:off x="2293540" y="2264025"/>
            <a:ext cx="7965242" cy="2010144"/>
            <a:chOff x="2293599" y="2264025"/>
            <a:chExt cx="7965450" cy="2010144"/>
          </a:xfrm>
        </p:grpSpPr>
        <p:sp>
          <p:nvSpPr>
            <p:cNvPr id="7" name="文本框 19"/>
            <p:cNvSpPr txBox="1"/>
            <p:nvPr/>
          </p:nvSpPr>
          <p:spPr>
            <a:xfrm>
              <a:off x="2293599" y="2717331"/>
              <a:ext cx="6286664" cy="912495"/>
            </a:xfrm>
            <a:prstGeom prst="rect">
              <a:avLst/>
            </a:prstGeom>
            <a:noFill/>
            <a:ln w="9525">
              <a:noFill/>
            </a:ln>
          </p:spPr>
          <p:txBody>
            <a:bodyPr wrap="non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8" name="Shape 78"/>
            <p:cNvSpPr/>
            <p:nvPr/>
          </p:nvSpPr>
          <p:spPr>
            <a:xfrm>
              <a:off x="2369675" y="2264025"/>
              <a:ext cx="6384437" cy="1663147"/>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4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9" name="Picture 2" descr="E:\个人工作\2021\7-15 灵当物料\PPT\小熊猫-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881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标题 1"/>
          <p:cNvSpPr>
            <a:spLocks noGrp="1"/>
          </p:cNvSpPr>
          <p:nvPr>
            <p:ph type="title" hasCustomPrompt="1"/>
          </p:nvPr>
        </p:nvSpPr>
        <p:spPr>
          <a:xfrm>
            <a:off x="2369123" y="2264410"/>
            <a:ext cx="6384759" cy="1663700"/>
          </a:xfrm>
          <a:prstGeom prst="rect">
            <a:avLst/>
          </a:prstGeom>
        </p:spPr>
        <p:txBody>
          <a:bodyPr anchor="ctr" anchorCtr="1"/>
          <a:lstStyle>
            <a:lvl1pPr algn="ctr">
              <a:defRPr sz="4760">
                <a:solidFill>
                  <a:schemeClr val="bg1"/>
                </a:solidFill>
              </a:defRPr>
            </a:lvl1pPr>
          </a:lstStyle>
          <a:p>
            <a:r>
              <a:rPr lang="zh-CN" altLang="en-US"/>
              <a:t>单击此处</a:t>
            </a:r>
            <a:br>
              <a:rPr lang="zh-CN" altLang="en-US"/>
            </a:br>
            <a:r>
              <a:rPr lang="zh-CN" altLang="en-US"/>
              <a:t>编辑小标题样式</a:t>
            </a:r>
            <a:endParaRPr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pic>
        <p:nvPicPr>
          <p:cNvPr id="9" name="图片 8" descr="fda8fe5d17b41bbcf37ada481601f3a"/>
          <p:cNvPicPr>
            <a:picLocks noChangeAspect="1"/>
          </p:cNvPicPr>
          <p:nvPr userDrawn="1"/>
        </p:nvPicPr>
        <p:blipFill>
          <a:blip r:embed="rId2"/>
          <a:stretch>
            <a:fillRect/>
          </a:stretch>
        </p:blipFill>
        <p:spPr>
          <a:xfrm>
            <a:off x="10459870" y="277049"/>
            <a:ext cx="1587168" cy="489541"/>
          </a:xfrm>
          <a:prstGeom prst="rect">
            <a:avLst/>
          </a:prstGeom>
        </p:spPr>
      </p:pic>
      <p:grpSp>
        <p:nvGrpSpPr>
          <p:cNvPr id="10" name="组合 9"/>
          <p:cNvGrpSpPr/>
          <p:nvPr userDrawn="1"/>
        </p:nvGrpSpPr>
        <p:grpSpPr>
          <a:xfrm>
            <a:off x="-513701" y="327660"/>
            <a:ext cx="2004008"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pPr>
              <a:endParaRPr lang="zh-CN" altLang="en-US" sz="268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pPr>
                  <a:endParaRPr kumimoji="0" lang="zh-CN" altLang="en-US" sz="179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461" y="256604"/>
            <a:ext cx="10411428" cy="580108"/>
          </a:xfrm>
          <a:prstGeom prst="rect">
            <a:avLst/>
          </a:prstGeom>
        </p:spPr>
        <p:txBody>
          <a:bodyPr>
            <a:normAutofit/>
          </a:bodyPr>
          <a:lstStyle>
            <a:lvl1pPr marL="0" indent="0" algn="l">
              <a:buClr>
                <a:srgbClr val="404040"/>
              </a:buClr>
              <a:buFont typeface="Wingdings" panose="05000000000000000000" charset="0"/>
              <a:buNone/>
              <a:defRPr kumimoji="1" lang="zh-CN" altLang="en-US" sz="278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92105" y="5865797"/>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sp>
        <p:nvSpPr>
          <p:cNvPr id="150" name="任意多边形: 形状 16"/>
          <p:cNvSpPr/>
          <p:nvPr userDrawn="1"/>
        </p:nvSpPr>
        <p:spPr>
          <a:xfrm rot="5400000">
            <a:off x="9446208" y="-53039"/>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pic>
        <p:nvPicPr>
          <p:cNvPr id="21" name="图片 20" descr="fda8fe5d17b41bbcf37ada481601f3a"/>
          <p:cNvPicPr>
            <a:picLocks noChangeAspect="1"/>
          </p:cNvPicPr>
          <p:nvPr userDrawn="1"/>
        </p:nvPicPr>
        <p:blipFill>
          <a:blip r:embed="rId2"/>
          <a:stretch>
            <a:fillRect/>
          </a:stretch>
        </p:blipFill>
        <p:spPr>
          <a:xfrm>
            <a:off x="10460141" y="277050"/>
            <a:ext cx="1587209" cy="489541"/>
          </a:xfrm>
          <a:prstGeom prst="rect">
            <a:avLst/>
          </a:prstGeom>
        </p:spPr>
      </p:pic>
      <p:grpSp>
        <p:nvGrpSpPr>
          <p:cNvPr id="30" name="组合 29"/>
          <p:cNvGrpSpPr/>
          <p:nvPr userDrawn="1"/>
        </p:nvGrpSpPr>
        <p:grpSpPr>
          <a:xfrm>
            <a:off x="1967865" y="2576830"/>
            <a:ext cx="9206230" cy="2010410"/>
            <a:chOff x="1279234" y="2264025"/>
            <a:chExt cx="8875685" cy="2010144"/>
          </a:xfrm>
        </p:grpSpPr>
        <p:sp>
          <p:nvSpPr>
            <p:cNvPr id="31" name="文本框 19"/>
            <p:cNvSpPr txBox="1"/>
            <p:nvPr/>
          </p:nvSpPr>
          <p:spPr>
            <a:xfrm>
              <a:off x="2270821" y="2717331"/>
              <a:ext cx="6332220" cy="912374"/>
            </a:xfrm>
            <a:prstGeom prst="rect">
              <a:avLst/>
            </a:prstGeom>
            <a:noFill/>
            <a:ln w="9525">
              <a:noFill/>
            </a:ln>
          </p:spPr>
          <p:txBody>
            <a:bodyPr wrap="squar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 name="Shape 78"/>
            <p:cNvSpPr/>
            <p:nvPr/>
          </p:nvSpPr>
          <p:spPr>
            <a:xfrm>
              <a:off x="1279234" y="2264025"/>
              <a:ext cx="7323507" cy="1662845"/>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4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33" name="Picture 2" descr="E:\个人工作\2021\7-15 灵当物料\PPT\小熊猫-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468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副标题 1"/>
          <p:cNvSpPr>
            <a:spLocks noGrp="1"/>
          </p:cNvSpPr>
          <p:nvPr>
            <p:ph type="subTitle" idx="1"/>
          </p:nvPr>
        </p:nvSpPr>
        <p:spPr>
          <a:xfrm>
            <a:off x="1235075" y="2961640"/>
            <a:ext cx="9087485" cy="1663700"/>
          </a:xfrm>
          <a:prstGeom prst="rect">
            <a:avLst/>
          </a:prstGeom>
        </p:spPr>
        <p:txBody>
          <a:bodyPr/>
          <a:lstStyle>
            <a:lvl1pPr marL="0" marR="0" lvl="0" indent="0" algn="ctr" defTabSz="911225" rtl="0" eaLnBrk="1" fontAlgn="auto" latinLnBrk="0" hangingPunct="1">
              <a:lnSpc>
                <a:spcPct val="100000"/>
              </a:lnSpc>
              <a:spcBef>
                <a:spcPts val="0"/>
              </a:spcBef>
              <a:buClrTx/>
              <a:buSzTx/>
              <a:buFontTx/>
              <a:buNone/>
              <a:defRPr kumimoji="0" lang="zh-CN" altLang="en-US" sz="3570" b="1" i="0" u="none" strike="noStrike" kern="1200" cap="none" spc="299" normalizeH="0" baseline="0" noProof="1">
                <a:solidFill>
                  <a:schemeClr val="bg1"/>
                </a:solidFill>
                <a:uFillTx/>
                <a:latin typeface="Arial" panose="020B0604020202020204" pitchFamily="34" charset="0"/>
                <a:ea typeface="微软雅黑" panose="020B0503020204020204" pitchFamily="34" charset="-122"/>
                <a:cs typeface="+mj-cs"/>
              </a:defRPr>
            </a:lvl1pPr>
            <a:lvl2pPr marL="604520" indent="0" algn="ctr">
              <a:buNone/>
              <a:defRPr>
                <a:solidFill>
                  <a:schemeClr val="tx1">
                    <a:tint val="75000"/>
                  </a:schemeClr>
                </a:solidFill>
              </a:defRPr>
            </a:lvl2pPr>
            <a:lvl3pPr marL="1210310" indent="0" algn="ctr">
              <a:buNone/>
              <a:defRPr>
                <a:solidFill>
                  <a:schemeClr val="tx1">
                    <a:tint val="75000"/>
                  </a:schemeClr>
                </a:solidFill>
              </a:defRPr>
            </a:lvl3pPr>
            <a:lvl4pPr marL="1814830" indent="0" algn="ctr">
              <a:buNone/>
              <a:defRPr>
                <a:solidFill>
                  <a:schemeClr val="tx1">
                    <a:tint val="75000"/>
                  </a:schemeClr>
                </a:solidFill>
              </a:defRPr>
            </a:lvl4pPr>
            <a:lvl5pPr marL="2419985" indent="0" algn="ctr">
              <a:buNone/>
              <a:defRPr>
                <a:solidFill>
                  <a:schemeClr val="tx1">
                    <a:tint val="75000"/>
                  </a:schemeClr>
                </a:solidFill>
              </a:defRPr>
            </a:lvl5pPr>
            <a:lvl6pPr marL="3025140" indent="0" algn="ctr">
              <a:buNone/>
              <a:defRPr>
                <a:solidFill>
                  <a:schemeClr val="tx1">
                    <a:tint val="75000"/>
                  </a:schemeClr>
                </a:solidFill>
              </a:defRPr>
            </a:lvl6pPr>
            <a:lvl7pPr marL="3630295" indent="0" algn="ctr">
              <a:buNone/>
              <a:defRPr>
                <a:solidFill>
                  <a:schemeClr val="tx1">
                    <a:tint val="75000"/>
                  </a:schemeClr>
                </a:solidFill>
              </a:defRPr>
            </a:lvl7pPr>
            <a:lvl8pPr marL="4234815" indent="0" algn="ctr">
              <a:buNone/>
              <a:defRPr>
                <a:solidFill>
                  <a:schemeClr val="tx1">
                    <a:tint val="75000"/>
                  </a:schemeClr>
                </a:solidFill>
              </a:defRPr>
            </a:lvl8pPr>
            <a:lvl9pPr marL="483997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2" name="任意多边形: 形状 16"/>
          <p:cNvSpPr/>
          <p:nvPr userDrawn="1"/>
        </p:nvSpPr>
        <p:spPr>
          <a:xfrm rot="5400000">
            <a:off x="11262995" y="5855336"/>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sp>
        <p:nvSpPr>
          <p:cNvPr id="150" name="任意多边形: 形状 16"/>
          <p:cNvSpPr/>
          <p:nvPr userDrawn="1"/>
        </p:nvSpPr>
        <p:spPr>
          <a:xfrm rot="5400000">
            <a:off x="9447530" y="-55245"/>
            <a:ext cx="570230" cy="117284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38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1" y="1555200"/>
            <a:ext cx="5233077" cy="4608000"/>
          </a:xfrm>
          <a:prstGeom prst="rect">
            <a:avLst/>
          </a:prstGeom>
        </p:spPr>
        <p:txBody>
          <a:bodyPr vert="horz" lIns="90000" tIns="46800" rIns="90000" bIns="46800" rtlCol="0">
            <a:normAutofit/>
          </a:bodyPr>
          <a:lstStyle>
            <a:lvl1pPr>
              <a:buNone/>
              <a:defRPr sz="159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a:prstGeom prst="rect">
            <a:avLst/>
          </a:prstGeom>
        </p:spPr>
        <p:txBody>
          <a:bodyPr vert="horz" lIns="90000" tIns="46800" rIns="90000" bIns="46800" rtlCol="0">
            <a:normAutofit/>
          </a:bodyPr>
          <a:lstStyle>
            <a:lvl1pPr>
              <a:buNone/>
              <a:defRPr sz="159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1"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1" y="6314400"/>
            <a:ext cx="2700000" cy="316800"/>
          </a:xfrm>
          <a:prstGeom prst="rect">
            <a:avLst/>
          </a:prstGeo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1"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1" y="6314400"/>
            <a:ext cx="2700000" cy="316800"/>
          </a:xfrm>
          <a:prstGeom prst="rect">
            <a:avLst/>
          </a:prstGeo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1"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1" y="6314400"/>
            <a:ext cx="2700000" cy="316800"/>
          </a:xfrm>
          <a:prstGeom prst="rect">
            <a:avLst/>
          </a:prstGeo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1" y="2484000"/>
            <a:ext cx="9799200" cy="1018800"/>
          </a:xfrm>
          <a:prstGeom prst="rect">
            <a:avLst/>
          </a:prstGeom>
        </p:spPr>
        <p:txBody>
          <a:bodyPr vert="horz" lIns="90000" tIns="46800" rIns="90000" bIns="46800" rtlCol="0" anchor="t" anchorCtr="0">
            <a:normAutofit/>
          </a:bodyPr>
          <a:lstStyle>
            <a:lvl1pPr algn="ctr">
              <a:defRPr sz="5955"/>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1" y="3560400"/>
            <a:ext cx="9799200" cy="471600"/>
          </a:xfrm>
          <a:prstGeom prst="rect">
            <a:avLst/>
          </a:prstGeom>
        </p:spPr>
        <p:txBody>
          <a:bodyPr lIns="90000" tIns="46800" rIns="90000" bIns="46800">
            <a:normAutofit/>
          </a:bodyPr>
          <a:lstStyle>
            <a:lvl1pPr algn="ctr">
              <a:lnSpc>
                <a:spcPct val="110000"/>
              </a:lnSpc>
              <a:buNone/>
              <a:defRPr sz="2380" spc="199"/>
            </a:lvl1pPr>
          </a:lstStyle>
          <a:p>
            <a:pPr lvl="0"/>
            <a:r>
              <a:rPr lang="zh-CN" altLang="en-US" dirty="0"/>
              <a:t>单击此处编辑母版文本样式</a:t>
            </a:r>
            <a:endParaRPr lang="zh-CN" alt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小标题">
    <p:spTree>
      <p:nvGrpSpPr>
        <p:cNvPr id="1" name=""/>
        <p:cNvGrpSpPr/>
        <p:nvPr/>
      </p:nvGrpSpPr>
      <p:grpSpPr>
        <a:xfrm>
          <a:off x="0" y="0"/>
          <a:ext cx="0" cy="0"/>
          <a:chOff x="0" y="0"/>
          <a:chExt cx="0" cy="0"/>
        </a:xfrm>
      </p:grpSpPr>
      <p:grpSp>
        <p:nvGrpSpPr>
          <p:cNvPr id="6" name="组合 5"/>
          <p:cNvGrpSpPr/>
          <p:nvPr userDrawn="1"/>
        </p:nvGrpSpPr>
        <p:grpSpPr>
          <a:xfrm>
            <a:off x="2293681" y="2264025"/>
            <a:ext cx="7965368" cy="2010144"/>
            <a:chOff x="2293681" y="2264025"/>
            <a:chExt cx="7965368" cy="2010144"/>
          </a:xfrm>
        </p:grpSpPr>
        <p:sp>
          <p:nvSpPr>
            <p:cNvPr id="7" name="文本框 19"/>
            <p:cNvSpPr txBox="1"/>
            <p:nvPr/>
          </p:nvSpPr>
          <p:spPr>
            <a:xfrm>
              <a:off x="2293681" y="2717331"/>
              <a:ext cx="6286500" cy="912495"/>
            </a:xfrm>
            <a:prstGeom prst="rect">
              <a:avLst/>
            </a:prstGeom>
            <a:noFill/>
            <a:ln w="9525">
              <a:noFill/>
            </a:ln>
          </p:spPr>
          <p:txBody>
            <a:bodyPr wrap="none" anchor="t">
              <a:spAutoFit/>
            </a:bodyP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客户资源全方位管理</a:t>
              </a:r>
              <a:endParaRPr kumimoji="0" lang="zh-CN" altLang="en-US" sz="5340"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8" name="Shape 78"/>
            <p:cNvSpPr/>
            <p:nvPr/>
          </p:nvSpPr>
          <p:spPr>
            <a:xfrm>
              <a:off x="2369675" y="2264025"/>
              <a:ext cx="6384437" cy="1663147"/>
            </a:xfrm>
            <a:prstGeom prst="rect">
              <a:avLst/>
            </a:prstGeom>
            <a:solidFill>
              <a:srgbClr val="1671EC"/>
            </a:solidFill>
            <a:ln w="12700">
              <a:miter lim="400000"/>
            </a:ln>
            <a:effectLst>
              <a:reflection stA="50000" endPos="14000" dir="5400000" sy="-100000" algn="bl" rotWithShape="0"/>
            </a:effectLst>
          </p:spPr>
          <p:txBody>
            <a:bodyPr lIns="0" tIns="0" rIns="0" bIns="0" anchor="ctr"/>
            <a:lstStyle/>
            <a:p>
              <a:pPr marL="0" marR="0" lvl="0" indent="0" algn="ctr" defTabSz="91122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534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endParaRPr>
            </a:p>
          </p:txBody>
        </p:sp>
        <p:pic>
          <p:nvPicPr>
            <p:cNvPr id="9" name="Picture 2" descr="E:\个人工作\2021\7-15 灵当物料\PPT\小熊猫-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8814" y="2298850"/>
              <a:ext cx="1720235" cy="19753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标题 1"/>
          <p:cNvSpPr>
            <a:spLocks noGrp="1"/>
          </p:cNvSpPr>
          <p:nvPr>
            <p:ph type="title" hasCustomPrompt="1"/>
          </p:nvPr>
        </p:nvSpPr>
        <p:spPr>
          <a:xfrm>
            <a:off x="2369186" y="2264410"/>
            <a:ext cx="6384925" cy="1663700"/>
          </a:xfrm>
          <a:prstGeom prst="rect">
            <a:avLst/>
          </a:prstGeom>
        </p:spPr>
        <p:txBody>
          <a:bodyPr/>
          <a:lstStyle>
            <a:lvl1pPr algn="ctr">
              <a:defRPr sz="4760">
                <a:solidFill>
                  <a:schemeClr val="bg1"/>
                </a:solidFill>
              </a:defRPr>
            </a:lvl1pPr>
          </a:lstStyle>
          <a:p>
            <a:r>
              <a:rPr lang="zh-CN" altLang="en-US"/>
              <a:t>单击此处</a:t>
            </a:r>
            <a:br>
              <a:rPr lang="zh-CN" altLang="en-US"/>
            </a:br>
            <a:r>
              <a:rPr lang="zh-CN" altLang="en-US"/>
              <a:t>编辑小标题样式</a:t>
            </a:r>
            <a:endParaRPr lang="zh-CN" altLang="en-US"/>
          </a:p>
        </p:txBody>
      </p:sp>
      <p:sp>
        <p:nvSpPr>
          <p:cNvPr id="10" name="副标题 9"/>
          <p:cNvSpPr>
            <a:spLocks noGrp="1"/>
          </p:cNvSpPr>
          <p:nvPr>
            <p:ph type="subTitle" idx="1"/>
          </p:nvPr>
        </p:nvSpPr>
        <p:spPr>
          <a:xfrm>
            <a:off x="1828801" y="4387217"/>
            <a:ext cx="8534400" cy="1251585"/>
          </a:xfrm>
          <a:prstGeom prst="rect">
            <a:avLst/>
          </a:prstGeom>
        </p:spPr>
        <p:txBody>
          <a:bodyPr/>
          <a:lstStyle>
            <a:lvl1pPr marL="0" indent="0" algn="ctr">
              <a:buNone/>
              <a:defRPr sz="2780">
                <a:solidFill>
                  <a:srgbClr val="FF6701"/>
                </a:solidFill>
              </a:defRPr>
            </a:lvl1pPr>
            <a:lvl2pPr marL="604520" indent="0" algn="ctr">
              <a:buNone/>
              <a:defRPr>
                <a:solidFill>
                  <a:schemeClr val="tx1">
                    <a:tint val="75000"/>
                  </a:schemeClr>
                </a:solidFill>
              </a:defRPr>
            </a:lvl2pPr>
            <a:lvl3pPr marL="1210310" indent="0" algn="ctr">
              <a:buNone/>
              <a:defRPr>
                <a:solidFill>
                  <a:schemeClr val="tx1">
                    <a:tint val="75000"/>
                  </a:schemeClr>
                </a:solidFill>
              </a:defRPr>
            </a:lvl3pPr>
            <a:lvl4pPr marL="1814830" indent="0" algn="ctr">
              <a:buNone/>
              <a:defRPr>
                <a:solidFill>
                  <a:schemeClr val="tx1">
                    <a:tint val="75000"/>
                  </a:schemeClr>
                </a:solidFill>
              </a:defRPr>
            </a:lvl4pPr>
            <a:lvl5pPr marL="2419985" indent="0" algn="ctr">
              <a:buNone/>
              <a:defRPr>
                <a:solidFill>
                  <a:schemeClr val="tx1">
                    <a:tint val="75000"/>
                  </a:schemeClr>
                </a:solidFill>
              </a:defRPr>
            </a:lvl5pPr>
            <a:lvl6pPr marL="3025140" indent="0" algn="ctr">
              <a:buNone/>
              <a:defRPr>
                <a:solidFill>
                  <a:schemeClr val="tx1">
                    <a:tint val="75000"/>
                  </a:schemeClr>
                </a:solidFill>
              </a:defRPr>
            </a:lvl6pPr>
            <a:lvl7pPr marL="3630295" indent="0" algn="ctr">
              <a:buNone/>
              <a:defRPr>
                <a:solidFill>
                  <a:schemeClr val="tx1">
                    <a:tint val="75000"/>
                  </a:schemeClr>
                </a:solidFill>
              </a:defRPr>
            </a:lvl7pPr>
            <a:lvl8pPr marL="4234815" indent="0" algn="ctr">
              <a:buNone/>
              <a:defRPr>
                <a:solidFill>
                  <a:schemeClr val="tx1">
                    <a:tint val="75000"/>
                  </a:schemeClr>
                </a:solidFill>
              </a:defRPr>
            </a:lvl8pPr>
            <a:lvl9pPr marL="4839970" indent="0" algn="ctr">
              <a:buNone/>
              <a:defRPr>
                <a:solidFill>
                  <a:schemeClr val="tx1">
                    <a:tint val="75000"/>
                  </a:schemeClr>
                </a:solidFill>
              </a:defRPr>
            </a:lvl9pPr>
          </a:lstStyle>
          <a:p>
            <a:r>
              <a:rPr lang="zh-CN" altLang="en-US"/>
              <a:t>单击此处编辑母版副标题样式</a:t>
            </a:r>
            <a:endParaRPr lang="zh-CN"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pic>
        <p:nvPicPr>
          <p:cNvPr id="9" name="图片 8" descr="fda8fe5d17b41bbcf37ada481601f3a"/>
          <p:cNvPicPr>
            <a:picLocks noChangeAspect="1"/>
          </p:cNvPicPr>
          <p:nvPr userDrawn="1"/>
        </p:nvPicPr>
        <p:blipFill>
          <a:blip r:embed="rId2"/>
          <a:stretch>
            <a:fillRect/>
          </a:stretch>
        </p:blipFill>
        <p:spPr>
          <a:xfrm>
            <a:off x="10459870" y="277049"/>
            <a:ext cx="1587168" cy="489541"/>
          </a:xfrm>
          <a:prstGeom prst="rect">
            <a:avLst/>
          </a:prstGeom>
        </p:spPr>
      </p:pic>
      <p:grpSp>
        <p:nvGrpSpPr>
          <p:cNvPr id="10" name="组合 9"/>
          <p:cNvGrpSpPr/>
          <p:nvPr userDrawn="1"/>
        </p:nvGrpSpPr>
        <p:grpSpPr>
          <a:xfrm>
            <a:off x="-513701" y="327660"/>
            <a:ext cx="2004008" cy="453390"/>
            <a:chOff x="-832" y="516"/>
            <a:chExt cx="3156" cy="714"/>
          </a:xfrm>
        </p:grpSpPr>
        <p:sp>
          <p:nvSpPr>
            <p:cNvPr id="11" name="2"/>
            <p:cNvSpPr/>
            <p:nvPr>
              <p:custDataLst>
                <p:tags r:id="rId3"/>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8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4"/>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5"/>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6"/>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7"/>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461" y="256604"/>
            <a:ext cx="10411428" cy="580108"/>
          </a:xfrm>
          <a:prstGeom prst="rect">
            <a:avLst/>
          </a:prstGeom>
        </p:spPr>
        <p:txBody>
          <a:bodyPr>
            <a:normAutofit/>
          </a:bodyPr>
          <a:lstStyle>
            <a:lvl1pPr marL="0" indent="0" algn="l">
              <a:buClr>
                <a:srgbClr val="404040"/>
              </a:buClr>
              <a:buFont typeface="Wingdings" panose="05000000000000000000" charset="0"/>
              <a:buNone/>
              <a:defRPr kumimoji="1" lang="zh-CN" altLang="en-US" sz="278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92105" y="5865797"/>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sp>
        <p:nvSpPr>
          <p:cNvPr id="150" name="任意多边形: 形状 16"/>
          <p:cNvSpPr/>
          <p:nvPr userDrawn="1"/>
        </p:nvSpPr>
        <p:spPr>
          <a:xfrm rot="5400000">
            <a:off x="9446208" y="-53039"/>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grpSp>
        <p:nvGrpSpPr>
          <p:cNvPr id="10" name="组合 9"/>
          <p:cNvGrpSpPr/>
          <p:nvPr userDrawn="1"/>
        </p:nvGrpSpPr>
        <p:grpSpPr>
          <a:xfrm>
            <a:off x="-513701" y="327660"/>
            <a:ext cx="2004008" cy="453390"/>
            <a:chOff x="-832" y="516"/>
            <a:chExt cx="3156" cy="714"/>
          </a:xfrm>
        </p:grpSpPr>
        <p:sp>
          <p:nvSpPr>
            <p:cNvPr id="11" name="2"/>
            <p:cNvSpPr/>
            <p:nvPr>
              <p:custDataLst>
                <p:tags r:id="rId2"/>
              </p:custDataLst>
            </p:nvPr>
          </p:nvSpPr>
          <p:spPr>
            <a:xfrm>
              <a:off x="164" y="685"/>
              <a:ext cx="2161" cy="273"/>
            </a:xfrm>
            <a:prstGeom prst="parallelogram">
              <a:avLst>
                <a:gd name="adj" fmla="val 36348"/>
              </a:avLst>
            </a:prstGeom>
            <a:gradFill flip="none" rotWithShape="1">
              <a:gsLst>
                <a:gs pos="36000">
                  <a:schemeClr val="bg2"/>
                </a:gs>
                <a:gs pos="100000">
                  <a:srgbClr val="FF6600">
                    <a:alpha val="92000"/>
                  </a:srgbClr>
                </a:gs>
                <a:gs pos="75000">
                  <a:srgbClr val="FFCE3D"/>
                </a:gs>
              </a:gsLst>
              <a:lin ang="17700000" scaled="0"/>
              <a:tileRect/>
            </a:gradFill>
            <a:ln w="12700" cap="flat" cmpd="sng" algn="ctr">
              <a:noFill/>
              <a:prstDash val="solid"/>
              <a:miter lim="800000"/>
            </a:ln>
            <a:effectLst/>
          </p:spPr>
          <p:txBody>
            <a:bodyPr rtlCol="0" anchor="ctr">
              <a:noAutofit/>
            </a:bodyPr>
            <a:lstStyle/>
            <a:p>
              <a:pPr lvl="0" algn="ctr" defTabSz="683260">
                <a:spcBef>
                  <a:spcPts val="0"/>
                </a:spcBef>
                <a:spcAft>
                  <a:spcPts val="0"/>
                </a:spcAft>
                <a:buClrTx/>
                <a:buSzTx/>
                <a:buFontTx/>
                <a:defRPr/>
              </a:pPr>
              <a:endParaRPr lang="zh-CN" altLang="en-US" sz="2680" kern="0" noProof="0" dirty="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sym typeface="+mn-ea"/>
              </a:endParaRPr>
            </a:p>
          </p:txBody>
        </p:sp>
        <p:grpSp>
          <p:nvGrpSpPr>
            <p:cNvPr id="12" name="组合 11"/>
            <p:cNvGrpSpPr/>
            <p:nvPr/>
          </p:nvGrpSpPr>
          <p:grpSpPr>
            <a:xfrm>
              <a:off x="-417" y="516"/>
              <a:ext cx="2433" cy="611"/>
              <a:chOff x="-487" y="542"/>
              <a:chExt cx="1412" cy="611"/>
            </a:xfrm>
          </p:grpSpPr>
          <p:sp>
            <p:nvSpPr>
              <p:cNvPr id="14" name="2"/>
              <p:cNvSpPr/>
              <p:nvPr>
                <p:custDataLst>
                  <p:tags r:id="rId3"/>
                </p:custDataLst>
              </p:nvPr>
            </p:nvSpPr>
            <p:spPr>
              <a:xfrm>
                <a:off x="-487" y="542"/>
                <a:ext cx="1254"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nvGrpSpPr>
              <p:cNvPr id="15" name="组合 14"/>
              <p:cNvGrpSpPr/>
              <p:nvPr/>
            </p:nvGrpSpPr>
            <p:grpSpPr>
              <a:xfrm>
                <a:off x="-329" y="880"/>
                <a:ext cx="1254" cy="273"/>
                <a:chOff x="-329" y="880"/>
                <a:chExt cx="1254" cy="273"/>
              </a:xfrm>
            </p:grpSpPr>
            <p:sp>
              <p:nvSpPr>
                <p:cNvPr id="16" name="1"/>
                <p:cNvSpPr/>
                <p:nvPr>
                  <p:custDataLst>
                    <p:tags r:id="rId4"/>
                  </p:custDataLst>
                </p:nvPr>
              </p:nvSpPr>
              <p:spPr>
                <a:xfrm>
                  <a:off x="-329" y="880"/>
                  <a:ext cx="1254" cy="273"/>
                </a:xfrm>
                <a:prstGeom prst="parallelogram">
                  <a:avLst>
                    <a:gd name="adj" fmla="val 36348"/>
                  </a:avLst>
                </a:prstGeom>
                <a:gradFill>
                  <a:gsLst>
                    <a:gs pos="8000">
                      <a:srgbClr val="2979FF">
                        <a:alpha val="0"/>
                      </a:srgbClr>
                    </a:gs>
                    <a:gs pos="100000">
                      <a:srgbClr val="2979FF">
                        <a:alpha val="86667"/>
                      </a:srgbClr>
                    </a:gs>
                  </a:gsLst>
                  <a:lin ang="1800000" scaled="0"/>
                </a:gradFill>
                <a:ln w="12700" cap="flat" cmpd="sng" algn="ctr">
                  <a:no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sp>
              <p:nvSpPr>
                <p:cNvPr id="17" name="任意多边形: 形状 26"/>
                <p:cNvSpPr/>
                <p:nvPr>
                  <p:custDataLst>
                    <p:tags r:id="rId5"/>
                  </p:custDataLst>
                </p:nvPr>
              </p:nvSpPr>
              <p:spPr>
                <a:xfrm>
                  <a:off x="838" y="880"/>
                  <a:ext cx="87" cy="273"/>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2979FF"/>
                    </a:gs>
                    <a:gs pos="100000">
                      <a:srgbClr val="2979FF">
                        <a:lumMod val="60000"/>
                        <a:lumOff val="40000"/>
                      </a:srgbClr>
                    </a:gs>
                  </a:gsLst>
                  <a:lin ang="16200000" scaled="1"/>
                  <a:tileRect/>
                </a:gradFill>
                <a:ln>
                  <a:noFill/>
                </a:ln>
              </p:spPr>
              <p:txBody>
                <a:bodyPr vert="horz" wrap="square" lIns="91098" tIns="45549" rIns="91098" bIns="45549" numCol="1" anchor="t" anchorCtr="0" compatLnSpc="1"/>
                <a:lstStyle/>
                <a:p>
                  <a:pPr marL="0" marR="0" lvl="0" indent="0" algn="l"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0" cap="none" spc="0" normalizeH="0" baseline="0" noProof="0">
                    <a:ln>
                      <a:noFill/>
                    </a:ln>
                    <a:solidFill>
                      <a:prstClr val="black"/>
                    </a:solidFill>
                    <a:effectLst/>
                    <a:uLnTx/>
                    <a:uFillTx/>
                    <a:latin typeface="Roboto Regular"/>
                    <a:ea typeface="等线" panose="02010600030101010101" charset="-122"/>
                    <a:cs typeface="+mn-cs"/>
                  </a:endParaRPr>
                </a:p>
              </p:txBody>
            </p:sp>
          </p:grpSp>
        </p:grpSp>
        <p:sp>
          <p:nvSpPr>
            <p:cNvPr id="13" name="2"/>
            <p:cNvSpPr/>
            <p:nvPr>
              <p:custDataLst>
                <p:tags r:id="rId6"/>
              </p:custDataLst>
            </p:nvPr>
          </p:nvSpPr>
          <p:spPr>
            <a:xfrm>
              <a:off x="-832" y="958"/>
              <a:ext cx="2161" cy="273"/>
            </a:xfrm>
            <a:prstGeom prst="parallelogram">
              <a:avLst>
                <a:gd name="adj" fmla="val 36348"/>
              </a:avLst>
            </a:prstGeom>
            <a:noFill/>
            <a:ln w="12700" cap="flat" cmpd="sng" algn="ctr">
              <a:gradFill flip="none" rotWithShape="1">
                <a:gsLst>
                  <a:gs pos="32000">
                    <a:srgbClr val="2979FF">
                      <a:alpha val="0"/>
                    </a:srgbClr>
                  </a:gs>
                  <a:gs pos="100000">
                    <a:srgbClr val="2979FF"/>
                  </a:gs>
                </a:gsLst>
                <a:lin ang="1800000" scaled="0"/>
                <a:tileRect/>
              </a:gradFill>
              <a:prstDash val="solid"/>
              <a:miter lim="800000"/>
            </a:ln>
            <a:effectLst/>
          </p:spPr>
          <p:txBody>
            <a:bodyPr rtlCol="0" anchor="ctr"/>
            <a:lstStyle/>
            <a:p>
              <a:pPr marL="0" marR="0" lvl="0" indent="0" algn="ctr" defTabSz="683260" rtl="0" eaLnBrk="1" fontAlgn="auto" latinLnBrk="0" hangingPunct="1">
                <a:lnSpc>
                  <a:spcPct val="100000"/>
                </a:lnSpc>
                <a:spcBef>
                  <a:spcPts val="0"/>
                </a:spcBef>
                <a:spcAft>
                  <a:spcPts val="0"/>
                </a:spcAft>
                <a:buClrTx/>
                <a:buSzTx/>
                <a:buFontTx/>
                <a:buNone/>
                <a:defRPr/>
              </a:pPr>
              <a:endParaRPr kumimoji="0" lang="zh-CN" altLang="en-US" sz="2680" b="0" i="0" u="none" strike="noStrike" kern="0" cap="none" spc="0" normalizeH="0" baseline="0" noProof="0">
                <a:ln w="0"/>
                <a:solidFill>
                  <a:srgbClr val="4472C4"/>
                </a:solidFill>
                <a:effectLst>
                  <a:outerShdw blurRad="38100" dist="25400" dir="5400000" algn="ctr" rotWithShape="0">
                    <a:srgbClr val="6E747A">
                      <a:alpha val="43000"/>
                    </a:srgbClr>
                  </a:outerShdw>
                </a:effectLst>
                <a:uLnTx/>
                <a:uFillTx/>
                <a:latin typeface="思源黑体 CN Regular" panose="020B0500000000000000" charset="-122"/>
                <a:ea typeface="等线" panose="02010600030101010101" charset="-122"/>
                <a:cs typeface="+mn-cs"/>
              </a:endParaRPr>
            </a:p>
          </p:txBody>
        </p:sp>
      </p:grpSp>
      <p:sp>
        <p:nvSpPr>
          <p:cNvPr id="20" name="标题 1"/>
          <p:cNvSpPr>
            <a:spLocks noGrp="1"/>
          </p:cNvSpPr>
          <p:nvPr>
            <p:ph type="title"/>
          </p:nvPr>
        </p:nvSpPr>
        <p:spPr>
          <a:xfrm>
            <a:off x="1631461" y="256604"/>
            <a:ext cx="10411428" cy="580108"/>
          </a:xfrm>
          <a:prstGeom prst="rect">
            <a:avLst/>
          </a:prstGeom>
        </p:spPr>
        <p:txBody>
          <a:bodyPr>
            <a:normAutofit/>
          </a:bodyPr>
          <a:lstStyle>
            <a:lvl1pPr marL="0" indent="0" algn="l">
              <a:buClr>
                <a:srgbClr val="404040"/>
              </a:buClr>
              <a:buFont typeface="Wingdings" panose="05000000000000000000" charset="0"/>
              <a:buNone/>
              <a:defRPr kumimoji="1" lang="zh-CN" altLang="en-US" sz="2780" b="1" i="0" u="none" strike="noStrike" kern="1200" cap="none" spc="0" normalizeH="0" baseline="0" noProof="1" dirty="0">
                <a:ln>
                  <a:noFill/>
                </a:ln>
                <a:solidFill>
                  <a:srgbClr val="1771EB"/>
                </a:solidFill>
                <a:effectLst/>
                <a:uLnTx/>
                <a:uFillTx/>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4" name="任意多边形: 形状 16"/>
          <p:cNvSpPr/>
          <p:nvPr userDrawn="1"/>
        </p:nvSpPr>
        <p:spPr>
          <a:xfrm rot="5400000">
            <a:off x="11292105" y="5865797"/>
            <a:ext cx="572368" cy="1168433"/>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solidFill>
            <a:schemeClr val="accent1">
              <a:lumMod val="40000"/>
              <a:lumOff val="6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85" y="1555200"/>
            <a:ext cx="5232941" cy="4608000"/>
          </a:xfrm>
          <a:prstGeom prst="rect">
            <a:avLst/>
          </a:prstGeom>
        </p:spPr>
        <p:txBody>
          <a:bodyPr vert="horz" lIns="90000" tIns="46800" rIns="90000" bIns="46800" rtlCol="0">
            <a:normAutofit/>
          </a:bodyPr>
          <a:lstStyle>
            <a:lvl1pPr>
              <a:buNone/>
              <a:defRPr sz="1590"/>
            </a:lvl1pPr>
          </a:lstStyle>
          <a:p>
            <a:pPr lvl="0"/>
            <a:endParaRPr lang="zh-CN" altLang="en-US"/>
          </a:p>
        </p:txBody>
      </p:sp>
      <p:sp>
        <p:nvSpPr>
          <p:cNvPr id="4" name="文本占位符 3"/>
          <p:cNvSpPr>
            <a:spLocks noGrp="1"/>
          </p:cNvSpPr>
          <p:nvPr>
            <p:ph type="body" sz="half" idx="2"/>
            <p:custDataLst>
              <p:tags r:id="rId3"/>
            </p:custDataLst>
          </p:nvPr>
        </p:nvSpPr>
        <p:spPr>
          <a:xfrm>
            <a:off x="6350235" y="1555200"/>
            <a:ext cx="5227064" cy="4608000"/>
          </a:xfrm>
          <a:prstGeom prst="rect">
            <a:avLst/>
          </a:prstGeom>
        </p:spPr>
        <p:txBody>
          <a:bodyPr vert="horz" lIns="90000" tIns="46800" rIns="90000" bIns="46800" rtlCol="0">
            <a:normAutofit/>
          </a:bodyPr>
          <a:lstStyle>
            <a:lvl1pPr>
              <a:buNone/>
              <a:defRPr sz="159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a:xfrm>
            <a:off x="611985" y="6314400"/>
            <a:ext cx="2699930" cy="316800"/>
          </a:xfrm>
          <a:prstGeom prst="rect">
            <a:avLst/>
          </a:prstGeo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5893" y="6314400"/>
            <a:ext cx="3959897"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370" y="6314400"/>
            <a:ext cx="2699930" cy="316800"/>
          </a:xfrm>
          <a:prstGeom prst="rect">
            <a:avLst/>
          </a:prstGeo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385" y="608400"/>
            <a:ext cx="10968915" cy="7056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tags" Target="../tags/tag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1" Type="http://schemas.openxmlformats.org/officeDocument/2006/relationships/theme" Target="../theme/theme2.xml"/><Relationship Id="rId20" Type="http://schemas.openxmlformats.org/officeDocument/2006/relationships/tags" Target="../tags/tag23.xml"/><Relationship Id="rId2" Type="http://schemas.openxmlformats.org/officeDocument/2006/relationships/slideLayout" Target="../slideLayouts/slideLayout11.xml"/><Relationship Id="rId19" Type="http://schemas.openxmlformats.org/officeDocument/2006/relationships/slideLayout" Target="../slideLayouts/slideLayout28.xml"/><Relationship Id="rId18" Type="http://schemas.openxmlformats.org/officeDocument/2006/relationships/slideLayout" Target="../slideLayouts/slideLayout27.xml"/><Relationship Id="rId17" Type="http://schemas.openxmlformats.org/officeDocument/2006/relationships/slideLayout" Target="../slideLayouts/slideLayout26.xml"/><Relationship Id="rId16" Type="http://schemas.openxmlformats.org/officeDocument/2006/relationships/slideLayout" Target="../slideLayouts/slideLayout25.xml"/><Relationship Id="rId15" Type="http://schemas.openxmlformats.org/officeDocument/2006/relationships/slideLayout" Target="../slideLayouts/slideLayout24.xml"/><Relationship Id="rId14" Type="http://schemas.openxmlformats.org/officeDocument/2006/relationships/slideLayout" Target="../slideLayouts/slideLayout23.xm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5" Type="http://schemas.openxmlformats.org/officeDocument/2006/relationships/theme" Target="../theme/theme3.xml"/><Relationship Id="rId14" Type="http://schemas.openxmlformats.org/officeDocument/2006/relationships/slideLayout" Target="../slideLayouts/slideLayout42.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4" Type="http://schemas.openxmlformats.org/officeDocument/2006/relationships/theme" Target="../theme/theme4.xml"/><Relationship Id="rId13" Type="http://schemas.openxmlformats.org/officeDocument/2006/relationships/tags" Target="../tags/tag58.xml"/><Relationship Id="rId12" Type="http://schemas.openxmlformats.org/officeDocument/2006/relationships/slideLayout" Target="../slideLayouts/slideLayout5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90" Type="http://schemas.openxmlformats.org/officeDocument/2006/relationships/theme" Target="../theme/theme5.xml"/><Relationship Id="rId9" Type="http://schemas.openxmlformats.org/officeDocument/2006/relationships/slideLayout" Target="../slideLayouts/slideLayout63.xml"/><Relationship Id="rId89" Type="http://schemas.openxmlformats.org/officeDocument/2006/relationships/tags" Target="../tags/tag256.xml"/><Relationship Id="rId88" Type="http://schemas.openxmlformats.org/officeDocument/2006/relationships/slideLayout" Target="../slideLayouts/slideLayout142.xml"/><Relationship Id="rId87" Type="http://schemas.openxmlformats.org/officeDocument/2006/relationships/slideLayout" Target="../slideLayouts/slideLayout141.xml"/><Relationship Id="rId86" Type="http://schemas.openxmlformats.org/officeDocument/2006/relationships/slideLayout" Target="../slideLayouts/slideLayout140.xml"/><Relationship Id="rId85" Type="http://schemas.openxmlformats.org/officeDocument/2006/relationships/slideLayout" Target="../slideLayouts/slideLayout139.xml"/><Relationship Id="rId84" Type="http://schemas.openxmlformats.org/officeDocument/2006/relationships/slideLayout" Target="../slideLayouts/slideLayout138.xml"/><Relationship Id="rId83" Type="http://schemas.openxmlformats.org/officeDocument/2006/relationships/slideLayout" Target="../slideLayouts/slideLayout137.xml"/><Relationship Id="rId82" Type="http://schemas.openxmlformats.org/officeDocument/2006/relationships/slideLayout" Target="../slideLayouts/slideLayout136.xml"/><Relationship Id="rId81" Type="http://schemas.openxmlformats.org/officeDocument/2006/relationships/slideLayout" Target="../slideLayouts/slideLayout135.xml"/><Relationship Id="rId80" Type="http://schemas.openxmlformats.org/officeDocument/2006/relationships/slideLayout" Target="../slideLayouts/slideLayout134.xml"/><Relationship Id="rId8" Type="http://schemas.openxmlformats.org/officeDocument/2006/relationships/slideLayout" Target="../slideLayouts/slideLayout62.xml"/><Relationship Id="rId79" Type="http://schemas.openxmlformats.org/officeDocument/2006/relationships/slideLayout" Target="../slideLayouts/slideLayout133.xml"/><Relationship Id="rId78" Type="http://schemas.openxmlformats.org/officeDocument/2006/relationships/slideLayout" Target="../slideLayouts/slideLayout132.xml"/><Relationship Id="rId77" Type="http://schemas.openxmlformats.org/officeDocument/2006/relationships/slideLayout" Target="../slideLayouts/slideLayout131.xml"/><Relationship Id="rId76" Type="http://schemas.openxmlformats.org/officeDocument/2006/relationships/slideLayout" Target="../slideLayouts/slideLayout130.xml"/><Relationship Id="rId75" Type="http://schemas.openxmlformats.org/officeDocument/2006/relationships/slideLayout" Target="../slideLayouts/slideLayout129.xml"/><Relationship Id="rId74" Type="http://schemas.openxmlformats.org/officeDocument/2006/relationships/slideLayout" Target="../slideLayouts/slideLayout128.xml"/><Relationship Id="rId73" Type="http://schemas.openxmlformats.org/officeDocument/2006/relationships/slideLayout" Target="../slideLayouts/slideLayout127.xml"/><Relationship Id="rId72" Type="http://schemas.openxmlformats.org/officeDocument/2006/relationships/slideLayout" Target="../slideLayouts/slideLayout126.xml"/><Relationship Id="rId71" Type="http://schemas.openxmlformats.org/officeDocument/2006/relationships/slideLayout" Target="../slideLayouts/slideLayout125.xml"/><Relationship Id="rId70" Type="http://schemas.openxmlformats.org/officeDocument/2006/relationships/slideLayout" Target="../slideLayouts/slideLayout124.xml"/><Relationship Id="rId7" Type="http://schemas.openxmlformats.org/officeDocument/2006/relationships/slideLayout" Target="../slideLayouts/slideLayout61.xml"/><Relationship Id="rId69" Type="http://schemas.openxmlformats.org/officeDocument/2006/relationships/slideLayout" Target="../slideLayouts/slideLayout123.xml"/><Relationship Id="rId68" Type="http://schemas.openxmlformats.org/officeDocument/2006/relationships/slideLayout" Target="../slideLayouts/slideLayout122.xml"/><Relationship Id="rId67" Type="http://schemas.openxmlformats.org/officeDocument/2006/relationships/slideLayout" Target="../slideLayouts/slideLayout121.xml"/><Relationship Id="rId66" Type="http://schemas.openxmlformats.org/officeDocument/2006/relationships/slideLayout" Target="../slideLayouts/slideLayout120.xml"/><Relationship Id="rId65" Type="http://schemas.openxmlformats.org/officeDocument/2006/relationships/slideLayout" Target="../slideLayouts/slideLayout119.xml"/><Relationship Id="rId64" Type="http://schemas.openxmlformats.org/officeDocument/2006/relationships/slideLayout" Target="../slideLayouts/slideLayout118.xml"/><Relationship Id="rId63" Type="http://schemas.openxmlformats.org/officeDocument/2006/relationships/slideLayout" Target="../slideLayouts/slideLayout117.xml"/><Relationship Id="rId62" Type="http://schemas.openxmlformats.org/officeDocument/2006/relationships/slideLayout" Target="../slideLayouts/slideLayout116.xml"/><Relationship Id="rId61" Type="http://schemas.openxmlformats.org/officeDocument/2006/relationships/slideLayout" Target="../slideLayouts/slideLayout115.xml"/><Relationship Id="rId60" Type="http://schemas.openxmlformats.org/officeDocument/2006/relationships/slideLayout" Target="../slideLayouts/slideLayout114.xml"/><Relationship Id="rId6" Type="http://schemas.openxmlformats.org/officeDocument/2006/relationships/slideLayout" Target="../slideLayouts/slideLayout60.xml"/><Relationship Id="rId59" Type="http://schemas.openxmlformats.org/officeDocument/2006/relationships/slideLayout" Target="../slideLayouts/slideLayout113.xml"/><Relationship Id="rId58" Type="http://schemas.openxmlformats.org/officeDocument/2006/relationships/slideLayout" Target="../slideLayouts/slideLayout112.xml"/><Relationship Id="rId57" Type="http://schemas.openxmlformats.org/officeDocument/2006/relationships/slideLayout" Target="../slideLayouts/slideLayout111.xml"/><Relationship Id="rId56" Type="http://schemas.openxmlformats.org/officeDocument/2006/relationships/slideLayout" Target="../slideLayouts/slideLayout110.xml"/><Relationship Id="rId55" Type="http://schemas.openxmlformats.org/officeDocument/2006/relationships/slideLayout" Target="../slideLayouts/slideLayout109.xml"/><Relationship Id="rId54" Type="http://schemas.openxmlformats.org/officeDocument/2006/relationships/slideLayout" Target="../slideLayouts/slideLayout108.xml"/><Relationship Id="rId53" Type="http://schemas.openxmlformats.org/officeDocument/2006/relationships/slideLayout" Target="../slideLayouts/slideLayout107.xml"/><Relationship Id="rId52" Type="http://schemas.openxmlformats.org/officeDocument/2006/relationships/slideLayout" Target="../slideLayouts/slideLayout106.xml"/><Relationship Id="rId51" Type="http://schemas.openxmlformats.org/officeDocument/2006/relationships/slideLayout" Target="../slideLayouts/slideLayout105.xml"/><Relationship Id="rId50" Type="http://schemas.openxmlformats.org/officeDocument/2006/relationships/slideLayout" Target="../slideLayouts/slideLayout104.xml"/><Relationship Id="rId5" Type="http://schemas.openxmlformats.org/officeDocument/2006/relationships/slideLayout" Target="../slideLayouts/slideLayout59.xml"/><Relationship Id="rId49" Type="http://schemas.openxmlformats.org/officeDocument/2006/relationships/slideLayout" Target="../slideLayouts/slideLayout103.xml"/><Relationship Id="rId48" Type="http://schemas.openxmlformats.org/officeDocument/2006/relationships/slideLayout" Target="../slideLayouts/slideLayout102.xml"/><Relationship Id="rId47" Type="http://schemas.openxmlformats.org/officeDocument/2006/relationships/slideLayout" Target="../slideLayouts/slideLayout101.xml"/><Relationship Id="rId46" Type="http://schemas.openxmlformats.org/officeDocument/2006/relationships/slideLayout" Target="../slideLayouts/slideLayout100.xml"/><Relationship Id="rId45" Type="http://schemas.openxmlformats.org/officeDocument/2006/relationships/slideLayout" Target="../slideLayouts/slideLayout99.xml"/><Relationship Id="rId44" Type="http://schemas.openxmlformats.org/officeDocument/2006/relationships/slideLayout" Target="../slideLayouts/slideLayout98.xml"/><Relationship Id="rId43" Type="http://schemas.openxmlformats.org/officeDocument/2006/relationships/slideLayout" Target="../slideLayouts/slideLayout97.xml"/><Relationship Id="rId42" Type="http://schemas.openxmlformats.org/officeDocument/2006/relationships/slideLayout" Target="../slideLayouts/slideLayout96.xml"/><Relationship Id="rId41" Type="http://schemas.openxmlformats.org/officeDocument/2006/relationships/slideLayout" Target="../slideLayouts/slideLayout95.xml"/><Relationship Id="rId40" Type="http://schemas.openxmlformats.org/officeDocument/2006/relationships/slideLayout" Target="../slideLayouts/slideLayout94.xml"/><Relationship Id="rId4" Type="http://schemas.openxmlformats.org/officeDocument/2006/relationships/slideLayout" Target="../slideLayouts/slideLayout58.xml"/><Relationship Id="rId39" Type="http://schemas.openxmlformats.org/officeDocument/2006/relationships/slideLayout" Target="../slideLayouts/slideLayout93.xml"/><Relationship Id="rId38" Type="http://schemas.openxmlformats.org/officeDocument/2006/relationships/slideLayout" Target="../slideLayouts/slideLayout92.xml"/><Relationship Id="rId37" Type="http://schemas.openxmlformats.org/officeDocument/2006/relationships/slideLayout" Target="../slideLayouts/slideLayout91.xml"/><Relationship Id="rId36" Type="http://schemas.openxmlformats.org/officeDocument/2006/relationships/slideLayout" Target="../slideLayouts/slideLayout90.xml"/><Relationship Id="rId35" Type="http://schemas.openxmlformats.org/officeDocument/2006/relationships/slideLayout" Target="../slideLayouts/slideLayout89.xml"/><Relationship Id="rId34" Type="http://schemas.openxmlformats.org/officeDocument/2006/relationships/slideLayout" Target="../slideLayouts/slideLayout88.xml"/><Relationship Id="rId33" Type="http://schemas.openxmlformats.org/officeDocument/2006/relationships/slideLayout" Target="../slideLayouts/slideLayout87.xml"/><Relationship Id="rId32" Type="http://schemas.openxmlformats.org/officeDocument/2006/relationships/slideLayout" Target="../slideLayouts/slideLayout86.xml"/><Relationship Id="rId31" Type="http://schemas.openxmlformats.org/officeDocument/2006/relationships/slideLayout" Target="../slideLayouts/slideLayout85.xml"/><Relationship Id="rId30" Type="http://schemas.openxmlformats.org/officeDocument/2006/relationships/slideLayout" Target="../slideLayouts/slideLayout84.xml"/><Relationship Id="rId3" Type="http://schemas.openxmlformats.org/officeDocument/2006/relationships/slideLayout" Target="../slideLayouts/slideLayout57.xml"/><Relationship Id="rId29" Type="http://schemas.openxmlformats.org/officeDocument/2006/relationships/slideLayout" Target="../slideLayouts/slideLayout83.xml"/><Relationship Id="rId28" Type="http://schemas.openxmlformats.org/officeDocument/2006/relationships/slideLayout" Target="../slideLayouts/slideLayout82.xml"/><Relationship Id="rId27" Type="http://schemas.openxmlformats.org/officeDocument/2006/relationships/slideLayout" Target="../slideLayouts/slideLayout81.xml"/><Relationship Id="rId26" Type="http://schemas.openxmlformats.org/officeDocument/2006/relationships/slideLayout" Target="../slideLayouts/slideLayout80.xml"/><Relationship Id="rId25" Type="http://schemas.openxmlformats.org/officeDocument/2006/relationships/slideLayout" Target="../slideLayouts/slideLayout79.xml"/><Relationship Id="rId24" Type="http://schemas.openxmlformats.org/officeDocument/2006/relationships/slideLayout" Target="../slideLayouts/slideLayout78.xml"/><Relationship Id="rId23" Type="http://schemas.openxmlformats.org/officeDocument/2006/relationships/slideLayout" Target="../slideLayouts/slideLayout77.xml"/><Relationship Id="rId22" Type="http://schemas.openxmlformats.org/officeDocument/2006/relationships/slideLayout" Target="../slideLayouts/slideLayout76.xml"/><Relationship Id="rId21" Type="http://schemas.openxmlformats.org/officeDocument/2006/relationships/slideLayout" Target="../slideLayouts/slideLayout75.xml"/><Relationship Id="rId20" Type="http://schemas.openxmlformats.org/officeDocument/2006/relationships/slideLayout" Target="../slideLayouts/slideLayout74.xml"/><Relationship Id="rId2" Type="http://schemas.openxmlformats.org/officeDocument/2006/relationships/slideLayout" Target="../slideLayouts/slideLayout56.xml"/><Relationship Id="rId19" Type="http://schemas.openxmlformats.org/officeDocument/2006/relationships/slideLayout" Target="../slideLayouts/slideLayout73.xml"/><Relationship Id="rId18" Type="http://schemas.openxmlformats.org/officeDocument/2006/relationships/slideLayout" Target="../slideLayouts/slideLayout72.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151.xml"/><Relationship Id="rId8" Type="http://schemas.openxmlformats.org/officeDocument/2006/relationships/slideLayout" Target="../slideLayouts/slideLayout150.xml"/><Relationship Id="rId7" Type="http://schemas.openxmlformats.org/officeDocument/2006/relationships/slideLayout" Target="../slideLayouts/slideLayout149.xml"/><Relationship Id="rId6" Type="http://schemas.openxmlformats.org/officeDocument/2006/relationships/slideLayout" Target="../slideLayouts/slideLayout148.xml"/><Relationship Id="rId5" Type="http://schemas.openxmlformats.org/officeDocument/2006/relationships/slideLayout" Target="../slideLayouts/slideLayout147.xml"/><Relationship Id="rId4" Type="http://schemas.openxmlformats.org/officeDocument/2006/relationships/slideLayout" Target="../slideLayouts/slideLayout146.xml"/><Relationship Id="rId3" Type="http://schemas.openxmlformats.org/officeDocument/2006/relationships/slideLayout" Target="../slideLayouts/slideLayout145.xml"/><Relationship Id="rId2" Type="http://schemas.openxmlformats.org/officeDocument/2006/relationships/slideLayout" Target="../slideLayouts/slideLayout144.xml"/><Relationship Id="rId11" Type="http://schemas.openxmlformats.org/officeDocument/2006/relationships/theme" Target="../theme/theme6.xml"/><Relationship Id="rId10" Type="http://schemas.openxmlformats.org/officeDocument/2006/relationships/tags" Target="../tags/tag267.xml"/><Relationship Id="rId1" Type="http://schemas.openxmlformats.org/officeDocument/2006/relationships/slideLayout" Target="../slideLayouts/slideLayout143.xml"/></Relationships>
</file>

<file path=ppt/slideMasters/_rels/slideMaster7.xml.rels><?xml version="1.0" encoding="UTF-8" standalone="yes"?>
<Relationships xmlns="http://schemas.openxmlformats.org/package/2006/relationships"><Relationship Id="rId9" Type="http://schemas.openxmlformats.org/officeDocument/2006/relationships/theme" Target="../theme/theme7.xml"/><Relationship Id="rId8" Type="http://schemas.openxmlformats.org/officeDocument/2006/relationships/tags" Target="../tags/tag283.xml"/><Relationship Id="rId7" Type="http://schemas.openxmlformats.org/officeDocument/2006/relationships/slideLayout" Target="../slideLayouts/slideLayout158.xml"/><Relationship Id="rId6" Type="http://schemas.openxmlformats.org/officeDocument/2006/relationships/slideLayout" Target="../slideLayouts/slideLayout157.xml"/><Relationship Id="rId5" Type="http://schemas.openxmlformats.org/officeDocument/2006/relationships/slideLayout" Target="../slideLayouts/slideLayout156.xml"/><Relationship Id="rId4" Type="http://schemas.openxmlformats.org/officeDocument/2006/relationships/slideLayout" Target="../slideLayouts/slideLayout155.xml"/><Relationship Id="rId3" Type="http://schemas.openxmlformats.org/officeDocument/2006/relationships/slideLayout" Target="../slideLayouts/slideLayout154.xml"/><Relationship Id="rId2" Type="http://schemas.openxmlformats.org/officeDocument/2006/relationships/slideLayout" Target="../slideLayouts/slideLayout153.xml"/><Relationship Id="rId1"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20"/>
    </p:custData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89"/>
    </p:custData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 id="2147483750" r:id="rId44"/>
    <p:sldLayoutId id="2147483751" r:id="rId45"/>
    <p:sldLayoutId id="2147483752" r:id="rId46"/>
    <p:sldLayoutId id="2147483753" r:id="rId47"/>
    <p:sldLayoutId id="2147483754" r:id="rId48"/>
    <p:sldLayoutId id="2147483755" r:id="rId49"/>
    <p:sldLayoutId id="2147483756" r:id="rId50"/>
    <p:sldLayoutId id="2147483757" r:id="rId51"/>
    <p:sldLayoutId id="2147483758" r:id="rId52"/>
    <p:sldLayoutId id="2147483759" r:id="rId53"/>
    <p:sldLayoutId id="2147483760" r:id="rId54"/>
    <p:sldLayoutId id="2147483761" r:id="rId55"/>
    <p:sldLayoutId id="2147483762" r:id="rId56"/>
    <p:sldLayoutId id="2147483763" r:id="rId57"/>
    <p:sldLayoutId id="2147483764" r:id="rId58"/>
    <p:sldLayoutId id="2147483765" r:id="rId59"/>
    <p:sldLayoutId id="2147483766" r:id="rId60"/>
    <p:sldLayoutId id="2147483767" r:id="rId61"/>
    <p:sldLayoutId id="2147483768" r:id="rId62"/>
    <p:sldLayoutId id="2147483769" r:id="rId63"/>
    <p:sldLayoutId id="2147483770" r:id="rId64"/>
    <p:sldLayoutId id="2147483771" r:id="rId65"/>
    <p:sldLayoutId id="2147483772" r:id="rId66"/>
    <p:sldLayoutId id="2147483773" r:id="rId67"/>
    <p:sldLayoutId id="2147483774" r:id="rId68"/>
    <p:sldLayoutId id="2147483775" r:id="rId69"/>
    <p:sldLayoutId id="2147483776" r:id="rId70"/>
    <p:sldLayoutId id="2147483777" r:id="rId71"/>
    <p:sldLayoutId id="2147483778" r:id="rId72"/>
    <p:sldLayoutId id="2147483779" r:id="rId73"/>
    <p:sldLayoutId id="2147483780" r:id="rId74"/>
    <p:sldLayoutId id="2147483781" r:id="rId75"/>
    <p:sldLayoutId id="2147483782" r:id="rId76"/>
    <p:sldLayoutId id="2147483783" r:id="rId77"/>
    <p:sldLayoutId id="2147483784" r:id="rId78"/>
    <p:sldLayoutId id="2147483785" r:id="rId79"/>
    <p:sldLayoutId id="2147483786" r:id="rId80"/>
    <p:sldLayoutId id="2147483787" r:id="rId81"/>
    <p:sldLayoutId id="2147483788" r:id="rId82"/>
    <p:sldLayoutId id="2147483789" r:id="rId83"/>
    <p:sldLayoutId id="2147483790" r:id="rId84"/>
    <p:sldLayoutId id="2147483791" r:id="rId85"/>
    <p:sldLayoutId id="2147483792" r:id="rId86"/>
    <p:sldLayoutId id="2147483793" r:id="rId87"/>
    <p:sldLayoutId id="2147483794" r:id="rId88"/>
  </p:sldLayoutIdLst>
  <p:hf sldNum="0" hdr="0" ftr="0" dt="0"/>
  <p:txStyles>
    <p:titleStyle>
      <a:lvl1pPr algn="l" defTabSz="904875" rtl="0" eaLnBrk="1" fontAlgn="auto" latinLnBrk="0" hangingPunct="1">
        <a:lnSpc>
          <a:spcPct val="100000"/>
        </a:lnSpc>
        <a:spcBef>
          <a:spcPct val="0"/>
        </a:spcBef>
        <a:buNone/>
        <a:defRPr sz="3555" b="1" u="none" strike="noStrike" kern="1200" cap="none" spc="299"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6695" indent="-226695" algn="l" defTabSz="904875" rtl="0" eaLnBrk="1" fontAlgn="auto" latinLnBrk="0" hangingPunct="1">
        <a:lnSpc>
          <a:spcPct val="130000"/>
        </a:lnSpc>
        <a:spcBef>
          <a:spcPts val="0"/>
        </a:spcBef>
        <a:spcAft>
          <a:spcPts val="995"/>
        </a:spcAft>
        <a:buFont typeface="Arial" panose="020B0604020202020204" pitchFamily="34" charset="0"/>
        <a:buChar char="●"/>
        <a:defRPr sz="1785" u="none" strike="noStrike" kern="1200" cap="none" spc="149"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78180" indent="-226695" algn="l" defTabSz="904875" rtl="0" eaLnBrk="1" fontAlgn="auto" latinLnBrk="0" hangingPunct="1">
        <a:lnSpc>
          <a:spcPct val="120000"/>
        </a:lnSpc>
        <a:spcBef>
          <a:spcPts val="0"/>
        </a:spcBef>
        <a:spcAft>
          <a:spcPts val="600"/>
        </a:spcAft>
        <a:buFont typeface="Arial" panose="020B0604020202020204" pitchFamily="34" charset="0"/>
        <a:buChar char="●"/>
        <a:tabLst>
          <a:tab pos="1591945" algn="l"/>
          <a:tab pos="1591945" algn="l"/>
          <a:tab pos="1591945" algn="l"/>
          <a:tab pos="1591945" algn="l"/>
        </a:tabLst>
        <a:defRPr sz="1585" u="none" strike="noStrike" kern="1200" cap="none" spc="149"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29665" indent="-226695" algn="l" defTabSz="904875" rtl="0" eaLnBrk="1" fontAlgn="auto" latinLnBrk="0" hangingPunct="1">
        <a:lnSpc>
          <a:spcPct val="120000"/>
        </a:lnSpc>
        <a:spcBef>
          <a:spcPts val="0"/>
        </a:spcBef>
        <a:spcAft>
          <a:spcPts val="600"/>
        </a:spcAft>
        <a:buFont typeface="Arial" panose="020B0604020202020204" pitchFamily="34" charset="0"/>
        <a:buChar char="●"/>
        <a:defRPr sz="1585" u="none" strike="noStrike" kern="1200" cap="none" spc="149"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582420" indent="-226695" algn="l" defTabSz="904875" rtl="0" eaLnBrk="1" fontAlgn="auto" latinLnBrk="0" hangingPunct="1">
        <a:lnSpc>
          <a:spcPct val="120000"/>
        </a:lnSpc>
        <a:spcBef>
          <a:spcPts val="0"/>
        </a:spcBef>
        <a:spcAft>
          <a:spcPts val="300"/>
        </a:spcAft>
        <a:buFont typeface="Wingdings" panose="05000000000000000000" charset="0"/>
        <a:buChar char=""/>
        <a:defRPr sz="1385" u="none" strike="noStrike" kern="1200" cap="none" spc="149"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34540" indent="-226695" algn="l" defTabSz="904875" rtl="0" eaLnBrk="1" fontAlgn="auto" latinLnBrk="0" hangingPunct="1">
        <a:lnSpc>
          <a:spcPct val="120000"/>
        </a:lnSpc>
        <a:spcBef>
          <a:spcPts val="0"/>
        </a:spcBef>
        <a:spcAft>
          <a:spcPts val="300"/>
        </a:spcAft>
        <a:buFont typeface="Arial" panose="020B0604020202020204" pitchFamily="34" charset="0"/>
        <a:buChar char="•"/>
        <a:defRPr sz="1385" u="none" strike="noStrike" kern="1200" cap="none" spc="149"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486025" indent="-226695" algn="l" defTabSz="904875" rtl="0" eaLnBrk="1" latinLnBrk="0" hangingPunct="1">
        <a:lnSpc>
          <a:spcPct val="90000"/>
        </a:lnSpc>
        <a:spcBef>
          <a:spcPts val="495"/>
        </a:spcBef>
        <a:buFont typeface="Arial" panose="020B0604020202020204" pitchFamily="34" charset="0"/>
        <a:buChar char="•"/>
        <a:defRPr sz="1785" kern="1200">
          <a:solidFill>
            <a:schemeClr val="tx1"/>
          </a:solidFill>
          <a:latin typeface="+mn-lt"/>
          <a:ea typeface="+mn-ea"/>
          <a:cs typeface="+mn-cs"/>
        </a:defRPr>
      </a:lvl6pPr>
      <a:lvl7pPr marL="2938780" indent="-226695" algn="l" defTabSz="904875" rtl="0" eaLnBrk="1" latinLnBrk="0" hangingPunct="1">
        <a:lnSpc>
          <a:spcPct val="90000"/>
        </a:lnSpc>
        <a:spcBef>
          <a:spcPts val="495"/>
        </a:spcBef>
        <a:buFont typeface="Arial" panose="020B0604020202020204" pitchFamily="34" charset="0"/>
        <a:buChar char="•"/>
        <a:defRPr sz="1785" kern="1200">
          <a:solidFill>
            <a:schemeClr val="tx1"/>
          </a:solidFill>
          <a:latin typeface="+mn-lt"/>
          <a:ea typeface="+mn-ea"/>
          <a:cs typeface="+mn-cs"/>
        </a:defRPr>
      </a:lvl7pPr>
      <a:lvl8pPr marL="3390900" indent="-226695" algn="l" defTabSz="904875" rtl="0" eaLnBrk="1" latinLnBrk="0" hangingPunct="1">
        <a:lnSpc>
          <a:spcPct val="90000"/>
        </a:lnSpc>
        <a:spcBef>
          <a:spcPts val="495"/>
        </a:spcBef>
        <a:buFont typeface="Arial" panose="020B0604020202020204" pitchFamily="34" charset="0"/>
        <a:buChar char="•"/>
        <a:defRPr sz="1785" kern="1200">
          <a:solidFill>
            <a:schemeClr val="tx1"/>
          </a:solidFill>
          <a:latin typeface="+mn-lt"/>
          <a:ea typeface="+mn-ea"/>
          <a:cs typeface="+mn-cs"/>
        </a:defRPr>
      </a:lvl8pPr>
      <a:lvl9pPr marL="3842385" indent="-226695" algn="l" defTabSz="904875" rtl="0" eaLnBrk="1" latinLnBrk="0" hangingPunct="1">
        <a:lnSpc>
          <a:spcPct val="90000"/>
        </a:lnSpc>
        <a:spcBef>
          <a:spcPts val="495"/>
        </a:spcBef>
        <a:buFont typeface="Arial" panose="020B0604020202020204" pitchFamily="34" charset="0"/>
        <a:buChar char="•"/>
        <a:defRPr sz="1785" kern="1200">
          <a:solidFill>
            <a:schemeClr val="tx1"/>
          </a:solidFill>
          <a:latin typeface="+mn-lt"/>
          <a:ea typeface="+mn-ea"/>
          <a:cs typeface="+mn-cs"/>
        </a:defRPr>
      </a:lvl9pPr>
    </p:bodyStyle>
    <p:otherStyle>
      <a:defPPr>
        <a:defRPr lang="zh-CN"/>
      </a:defPPr>
      <a:lvl1pPr marL="0" algn="l" defTabSz="904875" rtl="0" eaLnBrk="1" latinLnBrk="0" hangingPunct="1">
        <a:defRPr sz="1785" kern="1200">
          <a:solidFill>
            <a:schemeClr val="tx1"/>
          </a:solidFill>
          <a:latin typeface="+mn-lt"/>
          <a:ea typeface="+mn-ea"/>
          <a:cs typeface="+mn-cs"/>
        </a:defRPr>
      </a:lvl1pPr>
      <a:lvl2pPr marL="451485" algn="l" defTabSz="904875" rtl="0" eaLnBrk="1" latinLnBrk="0" hangingPunct="1">
        <a:defRPr sz="1785" kern="1200">
          <a:solidFill>
            <a:schemeClr val="tx1"/>
          </a:solidFill>
          <a:latin typeface="+mn-lt"/>
          <a:ea typeface="+mn-ea"/>
          <a:cs typeface="+mn-cs"/>
        </a:defRPr>
      </a:lvl2pPr>
      <a:lvl3pPr marL="904875" algn="l" defTabSz="904875" rtl="0" eaLnBrk="1" latinLnBrk="0" hangingPunct="1">
        <a:defRPr sz="1785" kern="1200">
          <a:solidFill>
            <a:schemeClr val="tx1"/>
          </a:solidFill>
          <a:latin typeface="+mn-lt"/>
          <a:ea typeface="+mn-ea"/>
          <a:cs typeface="+mn-cs"/>
        </a:defRPr>
      </a:lvl3pPr>
      <a:lvl4pPr marL="1356360" algn="l" defTabSz="904875" rtl="0" eaLnBrk="1" latinLnBrk="0" hangingPunct="1">
        <a:defRPr sz="1785" kern="1200">
          <a:solidFill>
            <a:schemeClr val="tx1"/>
          </a:solidFill>
          <a:latin typeface="+mn-lt"/>
          <a:ea typeface="+mn-ea"/>
          <a:cs typeface="+mn-cs"/>
        </a:defRPr>
      </a:lvl4pPr>
      <a:lvl5pPr marL="1807845" algn="l" defTabSz="904875" rtl="0" eaLnBrk="1" latinLnBrk="0" hangingPunct="1">
        <a:defRPr sz="1785" kern="1200">
          <a:solidFill>
            <a:schemeClr val="tx1"/>
          </a:solidFill>
          <a:latin typeface="+mn-lt"/>
          <a:ea typeface="+mn-ea"/>
          <a:cs typeface="+mn-cs"/>
        </a:defRPr>
      </a:lvl5pPr>
      <a:lvl6pPr marL="2260600" algn="l" defTabSz="904875" rtl="0" eaLnBrk="1" latinLnBrk="0" hangingPunct="1">
        <a:defRPr sz="1785" kern="1200">
          <a:solidFill>
            <a:schemeClr val="tx1"/>
          </a:solidFill>
          <a:latin typeface="+mn-lt"/>
          <a:ea typeface="+mn-ea"/>
          <a:cs typeface="+mn-cs"/>
        </a:defRPr>
      </a:lvl6pPr>
      <a:lvl7pPr marL="2712720" algn="l" defTabSz="904875" rtl="0" eaLnBrk="1" latinLnBrk="0" hangingPunct="1">
        <a:defRPr sz="1785" kern="1200">
          <a:solidFill>
            <a:schemeClr val="tx1"/>
          </a:solidFill>
          <a:latin typeface="+mn-lt"/>
          <a:ea typeface="+mn-ea"/>
          <a:cs typeface="+mn-cs"/>
        </a:defRPr>
      </a:lvl7pPr>
      <a:lvl8pPr marL="3164205" algn="l" defTabSz="904875" rtl="0" eaLnBrk="1" latinLnBrk="0" hangingPunct="1">
        <a:defRPr sz="1785" kern="1200">
          <a:solidFill>
            <a:schemeClr val="tx1"/>
          </a:solidFill>
          <a:latin typeface="+mn-lt"/>
          <a:ea typeface="+mn-ea"/>
          <a:cs typeface="+mn-cs"/>
        </a:defRPr>
      </a:lvl8pPr>
      <a:lvl9pPr marL="3616325" algn="l" defTabSz="904875" rtl="0" eaLnBrk="1" latinLnBrk="0" hangingPunct="1">
        <a:defRPr sz="178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0"/>
    </p:custData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Lst>
  <p:hf sldNum="0" hdr="0" ftr="0" dt="0"/>
  <p:txStyles>
    <p:titleStyle>
      <a:lvl1pPr algn="l" defTabSz="911225" rtl="0" eaLnBrk="1" fontAlgn="auto" latinLnBrk="0" hangingPunct="1">
        <a:lnSpc>
          <a:spcPct val="100000"/>
        </a:lnSpc>
        <a:spcBef>
          <a:spcPct val="0"/>
        </a:spcBef>
        <a:buNone/>
        <a:defRPr sz="3585"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7965" indent="-227965" algn="l" defTabSz="911225" rtl="0" eaLnBrk="1" fontAlgn="auto" latinLnBrk="0" hangingPunct="1">
        <a:lnSpc>
          <a:spcPct val="130000"/>
        </a:lnSpc>
        <a:spcBef>
          <a:spcPts val="0"/>
        </a:spcBef>
        <a:spcAft>
          <a:spcPts val="1000"/>
        </a:spcAft>
        <a:buFont typeface="Arial" panose="020B0604020202020204" pitchFamily="34" charset="0"/>
        <a:buChar char="●"/>
        <a:defRPr sz="179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3260" indent="-227965" algn="l" defTabSz="911225" rtl="0" eaLnBrk="1" fontAlgn="auto" latinLnBrk="0" hangingPunct="1">
        <a:lnSpc>
          <a:spcPct val="120000"/>
        </a:lnSpc>
        <a:spcBef>
          <a:spcPts val="0"/>
        </a:spcBef>
        <a:spcAft>
          <a:spcPts val="600"/>
        </a:spcAft>
        <a:buFont typeface="Arial" panose="020B0604020202020204" pitchFamily="34" charset="0"/>
        <a:buChar char="●"/>
        <a:tabLst>
          <a:tab pos="1604010" algn="l"/>
          <a:tab pos="1604010" algn="l"/>
          <a:tab pos="1604010" algn="l"/>
          <a:tab pos="1604010" algn="l"/>
        </a:tabLst>
        <a:defRPr sz="159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38555" indent="-227965" algn="l" defTabSz="911225" rtl="0" eaLnBrk="1" fontAlgn="auto" latinLnBrk="0" hangingPunct="1">
        <a:lnSpc>
          <a:spcPct val="120000"/>
        </a:lnSpc>
        <a:spcBef>
          <a:spcPts val="0"/>
        </a:spcBef>
        <a:spcAft>
          <a:spcPts val="600"/>
        </a:spcAft>
        <a:buFont typeface="Arial" panose="020B0604020202020204" pitchFamily="34" charset="0"/>
        <a:buChar char="●"/>
        <a:defRPr sz="159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594485" indent="-227965" algn="l" defTabSz="911225" rtl="0" eaLnBrk="1" fontAlgn="auto" latinLnBrk="0" hangingPunct="1">
        <a:lnSpc>
          <a:spcPct val="120000"/>
        </a:lnSpc>
        <a:spcBef>
          <a:spcPts val="0"/>
        </a:spcBef>
        <a:spcAft>
          <a:spcPts val="300"/>
        </a:spcAft>
        <a:buFont typeface="Wingdings" panose="05000000000000000000" charset="0"/>
        <a:buChar char=""/>
        <a:defRPr sz="139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49780" indent="-227965" algn="l" defTabSz="911225" rtl="0" eaLnBrk="1" fontAlgn="auto" latinLnBrk="0" hangingPunct="1">
        <a:lnSpc>
          <a:spcPct val="120000"/>
        </a:lnSpc>
        <a:spcBef>
          <a:spcPts val="0"/>
        </a:spcBef>
        <a:spcAft>
          <a:spcPts val="300"/>
        </a:spcAft>
        <a:buFont typeface="Arial" panose="020B0604020202020204" pitchFamily="34" charset="0"/>
        <a:buChar char="•"/>
        <a:defRPr sz="139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05075" indent="-227965" algn="l" defTabSz="911225" rtl="0" eaLnBrk="1" latinLnBrk="0" hangingPunct="1">
        <a:lnSpc>
          <a:spcPct val="90000"/>
        </a:lnSpc>
        <a:spcBef>
          <a:spcPct val="100000"/>
        </a:spcBef>
        <a:buFont typeface="Arial" panose="020B0604020202020204" pitchFamily="34" charset="0"/>
        <a:buChar char="•"/>
        <a:defRPr sz="1795" kern="1200">
          <a:solidFill>
            <a:schemeClr val="tx1"/>
          </a:solidFill>
          <a:latin typeface="+mn-lt"/>
          <a:ea typeface="+mn-ea"/>
          <a:cs typeface="+mn-cs"/>
        </a:defRPr>
      </a:lvl6pPr>
      <a:lvl7pPr marL="2961005" indent="-227965" algn="l" defTabSz="911225" rtl="0" eaLnBrk="1" latinLnBrk="0" hangingPunct="1">
        <a:lnSpc>
          <a:spcPct val="90000"/>
        </a:lnSpc>
        <a:spcBef>
          <a:spcPct val="100000"/>
        </a:spcBef>
        <a:buFont typeface="Arial" panose="020B0604020202020204" pitchFamily="34" charset="0"/>
        <a:buChar char="•"/>
        <a:defRPr sz="1795" kern="1200">
          <a:solidFill>
            <a:schemeClr val="tx1"/>
          </a:solidFill>
          <a:latin typeface="+mn-lt"/>
          <a:ea typeface="+mn-ea"/>
          <a:cs typeface="+mn-cs"/>
        </a:defRPr>
      </a:lvl7pPr>
      <a:lvl8pPr marL="3416300" indent="-227965" algn="l" defTabSz="911225" rtl="0" eaLnBrk="1" latinLnBrk="0" hangingPunct="1">
        <a:lnSpc>
          <a:spcPct val="90000"/>
        </a:lnSpc>
        <a:spcBef>
          <a:spcPct val="100000"/>
        </a:spcBef>
        <a:buFont typeface="Arial" panose="020B0604020202020204" pitchFamily="34" charset="0"/>
        <a:buChar char="•"/>
        <a:defRPr sz="1795" kern="1200">
          <a:solidFill>
            <a:schemeClr val="tx1"/>
          </a:solidFill>
          <a:latin typeface="+mn-lt"/>
          <a:ea typeface="+mn-ea"/>
          <a:cs typeface="+mn-cs"/>
        </a:defRPr>
      </a:lvl8pPr>
      <a:lvl9pPr marL="3871595" indent="-227965" algn="l" defTabSz="911225" rtl="0" eaLnBrk="1" latinLnBrk="0" hangingPunct="1">
        <a:lnSpc>
          <a:spcPct val="90000"/>
        </a:lnSpc>
        <a:spcBef>
          <a:spcPct val="100000"/>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1225" rtl="0" eaLnBrk="1" latinLnBrk="0" hangingPunct="1">
        <a:defRPr sz="1795" kern="1200">
          <a:solidFill>
            <a:schemeClr val="tx1"/>
          </a:solidFill>
          <a:latin typeface="+mn-lt"/>
          <a:ea typeface="+mn-ea"/>
          <a:cs typeface="+mn-cs"/>
        </a:defRPr>
      </a:lvl1pPr>
      <a:lvl2pPr marL="455295" algn="l" defTabSz="911225" rtl="0" eaLnBrk="1" latinLnBrk="0" hangingPunct="1">
        <a:defRPr sz="1795" kern="1200">
          <a:solidFill>
            <a:schemeClr val="tx1"/>
          </a:solidFill>
          <a:latin typeface="+mn-lt"/>
          <a:ea typeface="+mn-ea"/>
          <a:cs typeface="+mn-cs"/>
        </a:defRPr>
      </a:lvl2pPr>
      <a:lvl3pPr marL="911225" algn="l" defTabSz="911225" rtl="0" eaLnBrk="1" latinLnBrk="0" hangingPunct="1">
        <a:defRPr sz="1795" kern="1200">
          <a:solidFill>
            <a:schemeClr val="tx1"/>
          </a:solidFill>
          <a:latin typeface="+mn-lt"/>
          <a:ea typeface="+mn-ea"/>
          <a:cs typeface="+mn-cs"/>
        </a:defRPr>
      </a:lvl3pPr>
      <a:lvl4pPr marL="1366520" algn="l" defTabSz="911225" rtl="0" eaLnBrk="1" latinLnBrk="0" hangingPunct="1">
        <a:defRPr sz="1795" kern="1200">
          <a:solidFill>
            <a:schemeClr val="tx1"/>
          </a:solidFill>
          <a:latin typeface="+mn-lt"/>
          <a:ea typeface="+mn-ea"/>
          <a:cs typeface="+mn-cs"/>
        </a:defRPr>
      </a:lvl4pPr>
      <a:lvl5pPr marL="1821815" algn="l" defTabSz="911225" rtl="0" eaLnBrk="1" latinLnBrk="0" hangingPunct="1">
        <a:defRPr sz="1795" kern="1200">
          <a:solidFill>
            <a:schemeClr val="tx1"/>
          </a:solidFill>
          <a:latin typeface="+mn-lt"/>
          <a:ea typeface="+mn-ea"/>
          <a:cs typeface="+mn-cs"/>
        </a:defRPr>
      </a:lvl5pPr>
      <a:lvl6pPr marL="2277745" algn="l" defTabSz="911225" rtl="0" eaLnBrk="1" latinLnBrk="0" hangingPunct="1">
        <a:defRPr sz="1795" kern="1200">
          <a:solidFill>
            <a:schemeClr val="tx1"/>
          </a:solidFill>
          <a:latin typeface="+mn-lt"/>
          <a:ea typeface="+mn-ea"/>
          <a:cs typeface="+mn-cs"/>
        </a:defRPr>
      </a:lvl6pPr>
      <a:lvl7pPr marL="2733040" algn="l" defTabSz="911225" rtl="0" eaLnBrk="1" latinLnBrk="0" hangingPunct="1">
        <a:defRPr sz="1795" kern="1200">
          <a:solidFill>
            <a:schemeClr val="tx1"/>
          </a:solidFill>
          <a:latin typeface="+mn-lt"/>
          <a:ea typeface="+mn-ea"/>
          <a:cs typeface="+mn-cs"/>
        </a:defRPr>
      </a:lvl7pPr>
      <a:lvl8pPr marL="3188335" algn="l" defTabSz="911225" rtl="0" eaLnBrk="1" latinLnBrk="0" hangingPunct="1">
        <a:defRPr sz="1795" kern="1200">
          <a:solidFill>
            <a:schemeClr val="tx1"/>
          </a:solidFill>
          <a:latin typeface="+mn-lt"/>
          <a:ea typeface="+mn-ea"/>
          <a:cs typeface="+mn-cs"/>
        </a:defRPr>
      </a:lvl8pPr>
      <a:lvl9pPr marL="3643630" algn="l" defTabSz="911225" rtl="0" eaLnBrk="1" latinLnBrk="0" hangingPunct="1">
        <a:defRPr sz="179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8"/>
    </p:custData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Lst>
  <mc:AlternateContent xmlns:mc="http://schemas.openxmlformats.org/markup-compatibility/2006">
    <mc:Choice xmlns:p14="http://schemas.microsoft.com/office/powerpoint/2010/main" Requires="p14">
      <p:transition p14:dur="500"/>
    </mc:Choice>
    <mc:Fallback>
      <p:transition/>
    </mc:Fallback>
  </mc:AlternateContent>
  <p:hf hdr="0" ftr="0" dt="0"/>
  <p:txStyles>
    <p:titleStyle>
      <a:lvl1pPr algn="l" defTabSz="911225" rtl="0" eaLnBrk="1" fontAlgn="auto" latinLnBrk="0" hangingPunct="1">
        <a:lnSpc>
          <a:spcPct val="100000"/>
        </a:lnSpc>
        <a:spcBef>
          <a:spcPct val="0"/>
        </a:spcBef>
        <a:buNone/>
        <a:defRPr sz="3585"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7965" indent="-227965" algn="l" defTabSz="911225" rtl="0" eaLnBrk="1" fontAlgn="auto" latinLnBrk="0" hangingPunct="1">
        <a:lnSpc>
          <a:spcPct val="130000"/>
        </a:lnSpc>
        <a:spcBef>
          <a:spcPts val="0"/>
        </a:spcBef>
        <a:spcAft>
          <a:spcPts val="1000"/>
        </a:spcAft>
        <a:buFont typeface="Arial" panose="020B0604020202020204" pitchFamily="34" charset="0"/>
        <a:buChar char="●"/>
        <a:defRPr sz="179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3260" indent="-227965" algn="l" defTabSz="911225" rtl="0" eaLnBrk="1" fontAlgn="auto" latinLnBrk="0" hangingPunct="1">
        <a:lnSpc>
          <a:spcPct val="120000"/>
        </a:lnSpc>
        <a:spcBef>
          <a:spcPts val="0"/>
        </a:spcBef>
        <a:spcAft>
          <a:spcPts val="600"/>
        </a:spcAft>
        <a:buFont typeface="Arial" panose="020B0604020202020204" pitchFamily="34" charset="0"/>
        <a:buChar char="●"/>
        <a:tabLst>
          <a:tab pos="1604010" algn="l"/>
          <a:tab pos="1604010" algn="l"/>
          <a:tab pos="1604010" algn="l"/>
          <a:tab pos="1604010" algn="l"/>
        </a:tabLst>
        <a:defRPr sz="159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38555" indent="-227965" algn="l" defTabSz="911225" rtl="0" eaLnBrk="1" fontAlgn="auto" latinLnBrk="0" hangingPunct="1">
        <a:lnSpc>
          <a:spcPct val="120000"/>
        </a:lnSpc>
        <a:spcBef>
          <a:spcPts val="0"/>
        </a:spcBef>
        <a:spcAft>
          <a:spcPts val="600"/>
        </a:spcAft>
        <a:buFont typeface="Arial" panose="020B0604020202020204" pitchFamily="34" charset="0"/>
        <a:buChar char="●"/>
        <a:defRPr sz="159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594485" indent="-227965" algn="l" defTabSz="911225" rtl="0" eaLnBrk="1" fontAlgn="auto" latinLnBrk="0" hangingPunct="1">
        <a:lnSpc>
          <a:spcPct val="120000"/>
        </a:lnSpc>
        <a:spcBef>
          <a:spcPts val="0"/>
        </a:spcBef>
        <a:spcAft>
          <a:spcPts val="300"/>
        </a:spcAft>
        <a:buFont typeface="Wingdings" panose="05000000000000000000" charset="0"/>
        <a:buChar char=""/>
        <a:defRPr sz="139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49780" indent="-227965" algn="l" defTabSz="911225" rtl="0" eaLnBrk="1" fontAlgn="auto" latinLnBrk="0" hangingPunct="1">
        <a:lnSpc>
          <a:spcPct val="120000"/>
        </a:lnSpc>
        <a:spcBef>
          <a:spcPts val="0"/>
        </a:spcBef>
        <a:spcAft>
          <a:spcPts val="300"/>
        </a:spcAft>
        <a:buFont typeface="Arial" panose="020B0604020202020204" pitchFamily="34" charset="0"/>
        <a:buChar char="•"/>
        <a:defRPr sz="139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05075" indent="-227965" algn="l" defTabSz="911225" rtl="0" eaLnBrk="1" latinLnBrk="0" hangingPunct="1">
        <a:lnSpc>
          <a:spcPct val="90000"/>
        </a:lnSpc>
        <a:spcBef>
          <a:spcPct val="100000"/>
        </a:spcBef>
        <a:buFont typeface="Arial" panose="020B0604020202020204" pitchFamily="34" charset="0"/>
        <a:buChar char="•"/>
        <a:defRPr sz="1795" kern="1200">
          <a:solidFill>
            <a:schemeClr val="tx1"/>
          </a:solidFill>
          <a:latin typeface="+mn-lt"/>
          <a:ea typeface="+mn-ea"/>
          <a:cs typeface="+mn-cs"/>
        </a:defRPr>
      </a:lvl6pPr>
      <a:lvl7pPr marL="2961005" indent="-227965" algn="l" defTabSz="911225" rtl="0" eaLnBrk="1" latinLnBrk="0" hangingPunct="1">
        <a:lnSpc>
          <a:spcPct val="90000"/>
        </a:lnSpc>
        <a:spcBef>
          <a:spcPct val="100000"/>
        </a:spcBef>
        <a:buFont typeface="Arial" panose="020B0604020202020204" pitchFamily="34" charset="0"/>
        <a:buChar char="•"/>
        <a:defRPr sz="1795" kern="1200">
          <a:solidFill>
            <a:schemeClr val="tx1"/>
          </a:solidFill>
          <a:latin typeface="+mn-lt"/>
          <a:ea typeface="+mn-ea"/>
          <a:cs typeface="+mn-cs"/>
        </a:defRPr>
      </a:lvl7pPr>
      <a:lvl8pPr marL="3416300" indent="-227965" algn="l" defTabSz="911225" rtl="0" eaLnBrk="1" latinLnBrk="0" hangingPunct="1">
        <a:lnSpc>
          <a:spcPct val="90000"/>
        </a:lnSpc>
        <a:spcBef>
          <a:spcPct val="100000"/>
        </a:spcBef>
        <a:buFont typeface="Arial" panose="020B0604020202020204" pitchFamily="34" charset="0"/>
        <a:buChar char="•"/>
        <a:defRPr sz="1795" kern="1200">
          <a:solidFill>
            <a:schemeClr val="tx1"/>
          </a:solidFill>
          <a:latin typeface="+mn-lt"/>
          <a:ea typeface="+mn-ea"/>
          <a:cs typeface="+mn-cs"/>
        </a:defRPr>
      </a:lvl8pPr>
      <a:lvl9pPr marL="3871595" indent="-227965" algn="l" defTabSz="911225" rtl="0" eaLnBrk="1" latinLnBrk="0" hangingPunct="1">
        <a:lnSpc>
          <a:spcPct val="90000"/>
        </a:lnSpc>
        <a:spcBef>
          <a:spcPct val="100000"/>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1225" rtl="0" eaLnBrk="1" latinLnBrk="0" hangingPunct="1">
        <a:defRPr sz="1795" kern="1200">
          <a:solidFill>
            <a:schemeClr val="tx1"/>
          </a:solidFill>
          <a:latin typeface="+mn-lt"/>
          <a:ea typeface="+mn-ea"/>
          <a:cs typeface="+mn-cs"/>
        </a:defRPr>
      </a:lvl1pPr>
      <a:lvl2pPr marL="455295" algn="l" defTabSz="911225" rtl="0" eaLnBrk="1" latinLnBrk="0" hangingPunct="1">
        <a:defRPr sz="1795" kern="1200">
          <a:solidFill>
            <a:schemeClr val="tx1"/>
          </a:solidFill>
          <a:latin typeface="+mn-lt"/>
          <a:ea typeface="+mn-ea"/>
          <a:cs typeface="+mn-cs"/>
        </a:defRPr>
      </a:lvl2pPr>
      <a:lvl3pPr marL="911225" algn="l" defTabSz="911225" rtl="0" eaLnBrk="1" latinLnBrk="0" hangingPunct="1">
        <a:defRPr sz="1795" kern="1200">
          <a:solidFill>
            <a:schemeClr val="tx1"/>
          </a:solidFill>
          <a:latin typeface="+mn-lt"/>
          <a:ea typeface="+mn-ea"/>
          <a:cs typeface="+mn-cs"/>
        </a:defRPr>
      </a:lvl3pPr>
      <a:lvl4pPr marL="1366520" algn="l" defTabSz="911225" rtl="0" eaLnBrk="1" latinLnBrk="0" hangingPunct="1">
        <a:defRPr sz="1795" kern="1200">
          <a:solidFill>
            <a:schemeClr val="tx1"/>
          </a:solidFill>
          <a:latin typeface="+mn-lt"/>
          <a:ea typeface="+mn-ea"/>
          <a:cs typeface="+mn-cs"/>
        </a:defRPr>
      </a:lvl4pPr>
      <a:lvl5pPr marL="1821815" algn="l" defTabSz="911225" rtl="0" eaLnBrk="1" latinLnBrk="0" hangingPunct="1">
        <a:defRPr sz="1795" kern="1200">
          <a:solidFill>
            <a:schemeClr val="tx1"/>
          </a:solidFill>
          <a:latin typeface="+mn-lt"/>
          <a:ea typeface="+mn-ea"/>
          <a:cs typeface="+mn-cs"/>
        </a:defRPr>
      </a:lvl5pPr>
      <a:lvl6pPr marL="2277745" algn="l" defTabSz="911225" rtl="0" eaLnBrk="1" latinLnBrk="0" hangingPunct="1">
        <a:defRPr sz="1795" kern="1200">
          <a:solidFill>
            <a:schemeClr val="tx1"/>
          </a:solidFill>
          <a:latin typeface="+mn-lt"/>
          <a:ea typeface="+mn-ea"/>
          <a:cs typeface="+mn-cs"/>
        </a:defRPr>
      </a:lvl6pPr>
      <a:lvl7pPr marL="2733040" algn="l" defTabSz="911225" rtl="0" eaLnBrk="1" latinLnBrk="0" hangingPunct="1">
        <a:defRPr sz="1795" kern="1200">
          <a:solidFill>
            <a:schemeClr val="tx1"/>
          </a:solidFill>
          <a:latin typeface="+mn-lt"/>
          <a:ea typeface="+mn-ea"/>
          <a:cs typeface="+mn-cs"/>
        </a:defRPr>
      </a:lvl7pPr>
      <a:lvl8pPr marL="3188335" algn="l" defTabSz="911225" rtl="0" eaLnBrk="1" latinLnBrk="0" hangingPunct="1">
        <a:defRPr sz="1795" kern="1200">
          <a:solidFill>
            <a:schemeClr val="tx1"/>
          </a:solidFill>
          <a:latin typeface="+mn-lt"/>
          <a:ea typeface="+mn-ea"/>
          <a:cs typeface="+mn-cs"/>
        </a:defRPr>
      </a:lvl8pPr>
      <a:lvl9pPr marL="3643630" algn="l" defTabSz="911225"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tags" Target="../tags/tag309.xml"/><Relationship Id="rId7" Type="http://schemas.openxmlformats.org/officeDocument/2006/relationships/tags" Target="../tags/tag308.xml"/><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image" Target="../media/image28.png"/><Relationship Id="rId3" Type="http://schemas.openxmlformats.org/officeDocument/2006/relationships/tags" Target="../tags/tag305.xml"/><Relationship Id="rId2" Type="http://schemas.openxmlformats.org/officeDocument/2006/relationships/image" Target="../media/image21.png"/><Relationship Id="rId14" Type="http://schemas.openxmlformats.org/officeDocument/2006/relationships/notesSlide" Target="../notesSlides/notesSlide8.xml"/><Relationship Id="rId13" Type="http://schemas.openxmlformats.org/officeDocument/2006/relationships/slideLayout" Target="../slideLayouts/slideLayout15.xml"/><Relationship Id="rId12" Type="http://schemas.openxmlformats.org/officeDocument/2006/relationships/tags" Target="../tags/tag313.xml"/><Relationship Id="rId11" Type="http://schemas.openxmlformats.org/officeDocument/2006/relationships/tags" Target="../tags/tag312.xml"/><Relationship Id="rId10" Type="http://schemas.openxmlformats.org/officeDocument/2006/relationships/tags" Target="../tags/tag311.xml"/><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tags" Target="../tags/tag319.xml"/><Relationship Id="rId5" Type="http://schemas.openxmlformats.org/officeDocument/2006/relationships/tags" Target="../tags/tag318.xml"/><Relationship Id="rId4" Type="http://schemas.openxmlformats.org/officeDocument/2006/relationships/tags" Target="../tags/tag317.xml"/><Relationship Id="rId3" Type="http://schemas.openxmlformats.org/officeDocument/2006/relationships/tags" Target="../tags/tag316.xml"/><Relationship Id="rId24" Type="http://schemas.openxmlformats.org/officeDocument/2006/relationships/notesSlide" Target="../notesSlides/notesSlide9.xml"/><Relationship Id="rId23" Type="http://schemas.openxmlformats.org/officeDocument/2006/relationships/slideLayout" Target="../slideLayouts/slideLayout15.xml"/><Relationship Id="rId22" Type="http://schemas.openxmlformats.org/officeDocument/2006/relationships/image" Target="../media/image44.svg"/><Relationship Id="rId21" Type="http://schemas.openxmlformats.org/officeDocument/2006/relationships/image" Target="../media/image43.png"/><Relationship Id="rId20" Type="http://schemas.openxmlformats.org/officeDocument/2006/relationships/image" Target="../media/image42.svg"/><Relationship Id="rId2" Type="http://schemas.openxmlformats.org/officeDocument/2006/relationships/tags" Target="../tags/tag315.xml"/><Relationship Id="rId19" Type="http://schemas.openxmlformats.org/officeDocument/2006/relationships/image" Target="../media/image41.png"/><Relationship Id="rId18" Type="http://schemas.openxmlformats.org/officeDocument/2006/relationships/image" Target="../media/image40.svg"/><Relationship Id="rId17" Type="http://schemas.openxmlformats.org/officeDocument/2006/relationships/image" Target="../media/image39.png"/><Relationship Id="rId16" Type="http://schemas.openxmlformats.org/officeDocument/2006/relationships/image" Target="../media/image38.svg"/><Relationship Id="rId15" Type="http://schemas.openxmlformats.org/officeDocument/2006/relationships/image" Target="../media/image37.png"/><Relationship Id="rId14" Type="http://schemas.openxmlformats.org/officeDocument/2006/relationships/image" Target="../media/image36.svg"/><Relationship Id="rId13" Type="http://schemas.openxmlformats.org/officeDocument/2006/relationships/image" Target="../media/image35.png"/><Relationship Id="rId12" Type="http://schemas.openxmlformats.org/officeDocument/2006/relationships/image" Target="../media/image34.svg"/><Relationship Id="rId11" Type="http://schemas.openxmlformats.org/officeDocument/2006/relationships/image" Target="../media/image33.png"/><Relationship Id="rId10" Type="http://schemas.openxmlformats.org/officeDocument/2006/relationships/image" Target="../media/image32.svg"/><Relationship Id="rId1" Type="http://schemas.openxmlformats.org/officeDocument/2006/relationships/tags" Target="../tags/tag314.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0.xml"/><Relationship Id="rId2" Type="http://schemas.openxmlformats.org/officeDocument/2006/relationships/image" Target="../media/image19.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9" Type="http://schemas.openxmlformats.org/officeDocument/2006/relationships/image" Target="../media/image36.svg"/><Relationship Id="rId8" Type="http://schemas.openxmlformats.org/officeDocument/2006/relationships/image" Target="../media/image35.png"/><Relationship Id="rId7" Type="http://schemas.openxmlformats.org/officeDocument/2006/relationships/image" Target="../media/image34.svg"/><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3" Type="http://schemas.openxmlformats.org/officeDocument/2006/relationships/image" Target="../media/image30.svg"/><Relationship Id="rId2" Type="http://schemas.openxmlformats.org/officeDocument/2006/relationships/image" Target="../media/image29.png"/><Relationship Id="rId18" Type="http://schemas.openxmlformats.org/officeDocument/2006/relationships/slideLayout" Target="../slideLayouts/slideLayout15.xml"/><Relationship Id="rId17" Type="http://schemas.openxmlformats.org/officeDocument/2006/relationships/image" Target="../media/image44.svg"/><Relationship Id="rId16" Type="http://schemas.openxmlformats.org/officeDocument/2006/relationships/image" Target="../media/image43.png"/><Relationship Id="rId15" Type="http://schemas.openxmlformats.org/officeDocument/2006/relationships/image" Target="../media/image42.svg"/><Relationship Id="rId14" Type="http://schemas.openxmlformats.org/officeDocument/2006/relationships/image" Target="../media/image41.png"/><Relationship Id="rId13" Type="http://schemas.openxmlformats.org/officeDocument/2006/relationships/image" Target="../media/image40.svg"/><Relationship Id="rId12" Type="http://schemas.openxmlformats.org/officeDocument/2006/relationships/image" Target="../media/image39.png"/><Relationship Id="rId11" Type="http://schemas.openxmlformats.org/officeDocument/2006/relationships/image" Target="../media/image38.svg"/><Relationship Id="rId10" Type="http://schemas.openxmlformats.org/officeDocument/2006/relationships/image" Target="../media/image37.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5.xml"/><Relationship Id="rId3" Type="http://schemas.openxmlformats.org/officeDocument/2006/relationships/image" Target="../media/image45.png"/><Relationship Id="rId2" Type="http://schemas.openxmlformats.org/officeDocument/2006/relationships/tags" Target="../tags/tag321.xml"/><Relationship Id="rId1" Type="http://schemas.openxmlformats.org/officeDocument/2006/relationships/tags" Target="../tags/tag320.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0.xml"/><Relationship Id="rId2" Type="http://schemas.openxmlformats.org/officeDocument/2006/relationships/image" Target="../media/image19.pn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tags" Target="../tags/tag326.xml"/><Relationship Id="rId7" Type="http://schemas.openxmlformats.org/officeDocument/2006/relationships/tags" Target="../tags/tag325.xml"/><Relationship Id="rId6" Type="http://schemas.openxmlformats.org/officeDocument/2006/relationships/image" Target="../media/image47.png"/><Relationship Id="rId5" Type="http://schemas.openxmlformats.org/officeDocument/2006/relationships/tags" Target="../tags/tag324.xml"/><Relationship Id="rId4" Type="http://schemas.openxmlformats.org/officeDocument/2006/relationships/image" Target="../media/image21.png"/><Relationship Id="rId3" Type="http://schemas.openxmlformats.org/officeDocument/2006/relationships/image" Target="../media/image46.png"/><Relationship Id="rId2" Type="http://schemas.openxmlformats.org/officeDocument/2006/relationships/tags" Target="../tags/tag323.xml"/><Relationship Id="rId1" Type="http://schemas.openxmlformats.org/officeDocument/2006/relationships/tags" Target="../tags/tag322.xml"/></Relationships>
</file>

<file path=ppt/slides/_rels/slide19.xml.rels><?xml version="1.0" encoding="UTF-8" standalone="yes"?>
<Relationships xmlns="http://schemas.openxmlformats.org/package/2006/relationships"><Relationship Id="rId9" Type="http://schemas.openxmlformats.org/officeDocument/2006/relationships/tags" Target="../tags/tag331.xml"/><Relationship Id="rId8" Type="http://schemas.openxmlformats.org/officeDocument/2006/relationships/image" Target="../media/image50.png"/><Relationship Id="rId7" Type="http://schemas.openxmlformats.org/officeDocument/2006/relationships/tags" Target="../tags/tag330.xml"/><Relationship Id="rId6" Type="http://schemas.openxmlformats.org/officeDocument/2006/relationships/image" Target="../media/image49.png"/><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image" Target="../media/image21.png"/><Relationship Id="rId2" Type="http://schemas.openxmlformats.org/officeDocument/2006/relationships/image" Target="../media/image48.png"/><Relationship Id="rId10" Type="http://schemas.openxmlformats.org/officeDocument/2006/relationships/slideLayout" Target="../slideLayouts/slideLayout54.xml"/><Relationship Id="rId1" Type="http://schemas.openxmlformats.org/officeDocument/2006/relationships/tags" Target="../tags/tag327.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0.xml"/><Relationship Id="rId2" Type="http://schemas.openxmlformats.org/officeDocument/2006/relationships/image" Target="../media/image19.png"/><Relationship Id="rId1" Type="http://schemas.openxmlformats.org/officeDocument/2006/relationships/image" Target="../media/image18.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tags" Target="../tags/tag337.xml"/><Relationship Id="rId7" Type="http://schemas.openxmlformats.org/officeDocument/2006/relationships/tags" Target="../tags/tag336.xml"/><Relationship Id="rId6" Type="http://schemas.openxmlformats.org/officeDocument/2006/relationships/tags" Target="../tags/tag335.xml"/><Relationship Id="rId5" Type="http://schemas.openxmlformats.org/officeDocument/2006/relationships/tags" Target="../tags/tag334.xml"/><Relationship Id="rId4" Type="http://schemas.openxmlformats.org/officeDocument/2006/relationships/image" Target="../media/image21.png"/><Relationship Id="rId3" Type="http://schemas.openxmlformats.org/officeDocument/2006/relationships/image" Target="../media/image51.png"/><Relationship Id="rId2" Type="http://schemas.openxmlformats.org/officeDocument/2006/relationships/tags" Target="../tags/tag333.xml"/><Relationship Id="rId1" Type="http://schemas.openxmlformats.org/officeDocument/2006/relationships/tags" Target="../tags/tag3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9" Type="http://schemas.openxmlformats.org/officeDocument/2006/relationships/tags" Target="../tags/tag343.xml"/><Relationship Id="rId8" Type="http://schemas.openxmlformats.org/officeDocument/2006/relationships/tags" Target="../tags/tag342.xml"/><Relationship Id="rId7" Type="http://schemas.openxmlformats.org/officeDocument/2006/relationships/tags" Target="../tags/tag341.xml"/><Relationship Id="rId6" Type="http://schemas.openxmlformats.org/officeDocument/2006/relationships/tags" Target="../tags/tag340.xml"/><Relationship Id="rId5" Type="http://schemas.openxmlformats.org/officeDocument/2006/relationships/image" Target="../media/image21.png"/><Relationship Id="rId4" Type="http://schemas.openxmlformats.org/officeDocument/2006/relationships/image" Target="../media/image52.png"/><Relationship Id="rId3" Type="http://schemas.openxmlformats.org/officeDocument/2006/relationships/image" Target="../media/image22.png"/><Relationship Id="rId2" Type="http://schemas.openxmlformats.org/officeDocument/2006/relationships/tags" Target="../tags/tag339.xml"/><Relationship Id="rId14" Type="http://schemas.openxmlformats.org/officeDocument/2006/relationships/notesSlide" Target="../notesSlides/notesSlide13.xml"/><Relationship Id="rId13" Type="http://schemas.openxmlformats.org/officeDocument/2006/relationships/slideLayout" Target="../slideLayouts/slideLayout15.xml"/><Relationship Id="rId12" Type="http://schemas.openxmlformats.org/officeDocument/2006/relationships/tags" Target="../tags/tag345.xml"/><Relationship Id="rId11" Type="http://schemas.openxmlformats.org/officeDocument/2006/relationships/image" Target="../media/image53.png"/><Relationship Id="rId10" Type="http://schemas.openxmlformats.org/officeDocument/2006/relationships/tags" Target="../tags/tag344.xml"/><Relationship Id="rId1" Type="http://schemas.openxmlformats.org/officeDocument/2006/relationships/tags" Target="../tags/tag338.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54.xml"/><Relationship Id="rId6" Type="http://schemas.openxmlformats.org/officeDocument/2006/relationships/tags" Target="../tags/tag348.xml"/><Relationship Id="rId5" Type="http://schemas.openxmlformats.org/officeDocument/2006/relationships/tags" Target="../tags/tag347.xml"/><Relationship Id="rId4" Type="http://schemas.openxmlformats.org/officeDocument/2006/relationships/image" Target="../media/image55.png"/><Relationship Id="rId3" Type="http://schemas.openxmlformats.org/officeDocument/2006/relationships/tags" Target="../tags/tag346.xml"/><Relationship Id="rId2" Type="http://schemas.openxmlformats.org/officeDocument/2006/relationships/image" Target="../media/image21.png"/><Relationship Id="rId1"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54.xml"/><Relationship Id="rId7" Type="http://schemas.openxmlformats.org/officeDocument/2006/relationships/tags" Target="../tags/tag352.xml"/><Relationship Id="rId6" Type="http://schemas.openxmlformats.org/officeDocument/2006/relationships/tags" Target="../tags/tag351.xml"/><Relationship Id="rId5" Type="http://schemas.openxmlformats.org/officeDocument/2006/relationships/image" Target="../media/image22.png"/><Relationship Id="rId4" Type="http://schemas.openxmlformats.org/officeDocument/2006/relationships/tags" Target="../tags/tag350.xml"/><Relationship Id="rId3" Type="http://schemas.openxmlformats.org/officeDocument/2006/relationships/tags" Target="../tags/tag349.xml"/><Relationship Id="rId2" Type="http://schemas.openxmlformats.org/officeDocument/2006/relationships/image" Target="../media/image21.png"/><Relationship Id="rId1" Type="http://schemas.openxmlformats.org/officeDocument/2006/relationships/image" Target="../media/image56.png"/></Relationships>
</file>

<file path=ppt/slides/_rels/slide25.xml.rels><?xml version="1.0" encoding="UTF-8" standalone="yes"?>
<Relationships xmlns="http://schemas.openxmlformats.org/package/2006/relationships"><Relationship Id="rId9" Type="http://schemas.openxmlformats.org/officeDocument/2006/relationships/tags" Target="../tags/tag359.xml"/><Relationship Id="rId8" Type="http://schemas.openxmlformats.org/officeDocument/2006/relationships/tags" Target="../tags/tag358.xml"/><Relationship Id="rId7" Type="http://schemas.openxmlformats.org/officeDocument/2006/relationships/tags" Target="../tags/tag357.xml"/><Relationship Id="rId6" Type="http://schemas.openxmlformats.org/officeDocument/2006/relationships/tags" Target="../tags/tag356.xml"/><Relationship Id="rId5" Type="http://schemas.openxmlformats.org/officeDocument/2006/relationships/tags" Target="../tags/tag355.xml"/><Relationship Id="rId4" Type="http://schemas.openxmlformats.org/officeDocument/2006/relationships/tags" Target="../tags/tag354.xml"/><Relationship Id="rId3" Type="http://schemas.openxmlformats.org/officeDocument/2006/relationships/tags" Target="../tags/tag353.xml"/><Relationship Id="rId22" Type="http://schemas.openxmlformats.org/officeDocument/2006/relationships/slideLayout" Target="../slideLayouts/slideLayout54.xml"/><Relationship Id="rId21" Type="http://schemas.openxmlformats.org/officeDocument/2006/relationships/tags" Target="../tags/tag370.xml"/><Relationship Id="rId20" Type="http://schemas.openxmlformats.org/officeDocument/2006/relationships/image" Target="../media/image58.png"/><Relationship Id="rId2" Type="http://schemas.openxmlformats.org/officeDocument/2006/relationships/image" Target="../media/image21.png"/><Relationship Id="rId19" Type="http://schemas.openxmlformats.org/officeDocument/2006/relationships/tags" Target="../tags/tag369.xml"/><Relationship Id="rId18" Type="http://schemas.openxmlformats.org/officeDocument/2006/relationships/tags" Target="../tags/tag368.xml"/><Relationship Id="rId17" Type="http://schemas.openxmlformats.org/officeDocument/2006/relationships/tags" Target="../tags/tag367.xml"/><Relationship Id="rId16" Type="http://schemas.openxmlformats.org/officeDocument/2006/relationships/tags" Target="../tags/tag366.xml"/><Relationship Id="rId15" Type="http://schemas.openxmlformats.org/officeDocument/2006/relationships/tags" Target="../tags/tag365.xml"/><Relationship Id="rId14" Type="http://schemas.openxmlformats.org/officeDocument/2006/relationships/tags" Target="../tags/tag364.xml"/><Relationship Id="rId13" Type="http://schemas.openxmlformats.org/officeDocument/2006/relationships/tags" Target="../tags/tag363.xml"/><Relationship Id="rId12" Type="http://schemas.openxmlformats.org/officeDocument/2006/relationships/tags" Target="../tags/tag362.xml"/><Relationship Id="rId11" Type="http://schemas.openxmlformats.org/officeDocument/2006/relationships/tags" Target="../tags/tag361.xml"/><Relationship Id="rId10" Type="http://schemas.openxmlformats.org/officeDocument/2006/relationships/tags" Target="../tags/tag360.xml"/><Relationship Id="rId1"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tags" Target="../tags/tag375.xml"/><Relationship Id="rId7" Type="http://schemas.openxmlformats.org/officeDocument/2006/relationships/tags" Target="../tags/tag374.xml"/><Relationship Id="rId6" Type="http://schemas.openxmlformats.org/officeDocument/2006/relationships/image" Target="../media/image21.png"/><Relationship Id="rId5" Type="http://schemas.openxmlformats.org/officeDocument/2006/relationships/image" Target="../media/image59.png"/><Relationship Id="rId4" Type="http://schemas.openxmlformats.org/officeDocument/2006/relationships/tags" Target="../tags/tag373.xml"/><Relationship Id="rId3" Type="http://schemas.openxmlformats.org/officeDocument/2006/relationships/image" Target="../media/image22.png"/><Relationship Id="rId2" Type="http://schemas.openxmlformats.org/officeDocument/2006/relationships/tags" Target="../tags/tag372.xml"/><Relationship Id="rId10" Type="http://schemas.openxmlformats.org/officeDocument/2006/relationships/notesSlide" Target="../notesSlides/notesSlide14.xml"/><Relationship Id="rId1" Type="http://schemas.openxmlformats.org/officeDocument/2006/relationships/tags" Target="../tags/tag371.xml"/></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54.xml"/><Relationship Id="rId6" Type="http://schemas.openxmlformats.org/officeDocument/2006/relationships/tags" Target="../tags/tag378.xml"/><Relationship Id="rId5" Type="http://schemas.openxmlformats.org/officeDocument/2006/relationships/tags" Target="../tags/tag377.xml"/><Relationship Id="rId4" Type="http://schemas.openxmlformats.org/officeDocument/2006/relationships/image" Target="../media/image61.png"/><Relationship Id="rId3" Type="http://schemas.openxmlformats.org/officeDocument/2006/relationships/tags" Target="../tags/tag376.xml"/><Relationship Id="rId2" Type="http://schemas.openxmlformats.org/officeDocument/2006/relationships/image" Target="../media/image21.png"/><Relationship Id="rId1" Type="http://schemas.openxmlformats.org/officeDocument/2006/relationships/image" Target="../media/image60.png"/></Relationships>
</file>

<file path=ppt/slides/_rels/slide29.xml.rels><?xml version="1.0" encoding="UTF-8" standalone="yes"?>
<Relationships xmlns="http://schemas.openxmlformats.org/package/2006/relationships"><Relationship Id="rId9" Type="http://schemas.openxmlformats.org/officeDocument/2006/relationships/tags" Target="../tags/tag383.xml"/><Relationship Id="rId8" Type="http://schemas.openxmlformats.org/officeDocument/2006/relationships/image" Target="../media/image62.png"/><Relationship Id="rId7" Type="http://schemas.openxmlformats.org/officeDocument/2006/relationships/image" Target="../media/image21.png"/><Relationship Id="rId6" Type="http://schemas.openxmlformats.org/officeDocument/2006/relationships/image" Target="../media/image53.png"/><Relationship Id="rId5" Type="http://schemas.openxmlformats.org/officeDocument/2006/relationships/tags" Target="../tags/tag382.xml"/><Relationship Id="rId4" Type="http://schemas.openxmlformats.org/officeDocument/2006/relationships/tags" Target="../tags/tag381.xml"/><Relationship Id="rId3" Type="http://schemas.openxmlformats.org/officeDocument/2006/relationships/image" Target="../media/image22.png"/><Relationship Id="rId2" Type="http://schemas.openxmlformats.org/officeDocument/2006/relationships/tags" Target="../tags/tag380.xml"/><Relationship Id="rId11" Type="http://schemas.openxmlformats.org/officeDocument/2006/relationships/notesSlide" Target="../notesSlides/notesSlide15.xml"/><Relationship Id="rId10" Type="http://schemas.openxmlformats.org/officeDocument/2006/relationships/slideLayout" Target="../slideLayouts/slideLayout15.xml"/><Relationship Id="rId1" Type="http://schemas.openxmlformats.org/officeDocument/2006/relationships/tags" Target="../tags/tag379.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0.xml"/><Relationship Id="rId2" Type="http://schemas.openxmlformats.org/officeDocument/2006/relationships/image" Target="../media/image19.png"/><Relationship Id="rId1" Type="http://schemas.openxmlformats.org/officeDocument/2006/relationships/image" Target="../media/image18.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54.xml"/><Relationship Id="rId4" Type="http://schemas.openxmlformats.org/officeDocument/2006/relationships/tags" Target="../tags/tag385.xml"/><Relationship Id="rId3" Type="http://schemas.openxmlformats.org/officeDocument/2006/relationships/image" Target="../media/image21.png"/><Relationship Id="rId2" Type="http://schemas.openxmlformats.org/officeDocument/2006/relationships/image" Target="../media/image63.png"/><Relationship Id="rId1" Type="http://schemas.openxmlformats.org/officeDocument/2006/relationships/tags" Target="../tags/tag384.xml"/></Relationships>
</file>

<file path=ppt/slides/_rels/slide31.xml.rels><?xml version="1.0" encoding="UTF-8" standalone="yes"?>
<Relationships xmlns="http://schemas.openxmlformats.org/package/2006/relationships"><Relationship Id="rId9" Type="http://schemas.openxmlformats.org/officeDocument/2006/relationships/tags" Target="../tags/tag392.xml"/><Relationship Id="rId8" Type="http://schemas.openxmlformats.org/officeDocument/2006/relationships/tags" Target="../tags/tag391.xml"/><Relationship Id="rId7" Type="http://schemas.openxmlformats.org/officeDocument/2006/relationships/tags" Target="../tags/tag390.xml"/><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tags" Target="../tags/tag387.xml"/><Relationship Id="rId3" Type="http://schemas.openxmlformats.org/officeDocument/2006/relationships/tags" Target="../tags/tag386.xml"/><Relationship Id="rId20" Type="http://schemas.openxmlformats.org/officeDocument/2006/relationships/slideLayout" Target="../slideLayouts/slideLayout54.xml"/><Relationship Id="rId2" Type="http://schemas.openxmlformats.org/officeDocument/2006/relationships/image" Target="../media/image21.png"/><Relationship Id="rId19" Type="http://schemas.openxmlformats.org/officeDocument/2006/relationships/tags" Target="../tags/tag401.xml"/><Relationship Id="rId18" Type="http://schemas.openxmlformats.org/officeDocument/2006/relationships/tags" Target="../tags/tag400.xml"/><Relationship Id="rId17" Type="http://schemas.openxmlformats.org/officeDocument/2006/relationships/tags" Target="../tags/tag399.xml"/><Relationship Id="rId16" Type="http://schemas.openxmlformats.org/officeDocument/2006/relationships/image" Target="../media/image58.png"/><Relationship Id="rId15" Type="http://schemas.openxmlformats.org/officeDocument/2006/relationships/tags" Target="../tags/tag398.xml"/><Relationship Id="rId14" Type="http://schemas.openxmlformats.org/officeDocument/2006/relationships/tags" Target="../tags/tag397.xml"/><Relationship Id="rId13" Type="http://schemas.openxmlformats.org/officeDocument/2006/relationships/tags" Target="../tags/tag396.xml"/><Relationship Id="rId12" Type="http://schemas.openxmlformats.org/officeDocument/2006/relationships/tags" Target="../tags/tag395.xml"/><Relationship Id="rId11" Type="http://schemas.openxmlformats.org/officeDocument/2006/relationships/tags" Target="../tags/tag394.xml"/><Relationship Id="rId10" Type="http://schemas.openxmlformats.org/officeDocument/2006/relationships/tags" Target="../tags/tag393.xml"/><Relationship Id="rId1" Type="http://schemas.openxmlformats.org/officeDocument/2006/relationships/image" Target="../media/image64.png"/></Relationships>
</file>

<file path=ppt/slides/_rels/slide32.xml.rels><?xml version="1.0" encoding="UTF-8" standalone="yes"?>
<Relationships xmlns="http://schemas.openxmlformats.org/package/2006/relationships"><Relationship Id="rId9" Type="http://schemas.openxmlformats.org/officeDocument/2006/relationships/tags" Target="../tags/tag406.xml"/><Relationship Id="rId8" Type="http://schemas.openxmlformats.org/officeDocument/2006/relationships/tags" Target="../tags/tag405.xml"/><Relationship Id="rId7" Type="http://schemas.openxmlformats.org/officeDocument/2006/relationships/image" Target="../media/image67.png"/><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image" Target="../media/image66.png"/><Relationship Id="rId2" Type="http://schemas.openxmlformats.org/officeDocument/2006/relationships/image" Target="../media/image21.png"/><Relationship Id="rId15" Type="http://schemas.openxmlformats.org/officeDocument/2006/relationships/slideLayout" Target="../slideLayouts/slideLayout54.xml"/><Relationship Id="rId14" Type="http://schemas.openxmlformats.org/officeDocument/2006/relationships/tags" Target="../tags/tag410.xml"/><Relationship Id="rId13" Type="http://schemas.openxmlformats.org/officeDocument/2006/relationships/tags" Target="../tags/tag409.xml"/><Relationship Id="rId12" Type="http://schemas.openxmlformats.org/officeDocument/2006/relationships/tags" Target="../tags/tag408.xml"/><Relationship Id="rId11" Type="http://schemas.openxmlformats.org/officeDocument/2006/relationships/image" Target="../media/image22.png"/><Relationship Id="rId10" Type="http://schemas.openxmlformats.org/officeDocument/2006/relationships/tags" Target="../tags/tag407.xml"/><Relationship Id="rId1"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tags" Target="../tags/tag412.xml"/><Relationship Id="rId1" Type="http://schemas.openxmlformats.org/officeDocument/2006/relationships/tags" Target="../tags/tag411.xml"/></Relationships>
</file>

<file path=ppt/slides/_rels/slide34.xml.rels><?xml version="1.0" encoding="UTF-8" standalone="yes"?>
<Relationships xmlns="http://schemas.openxmlformats.org/package/2006/relationships"><Relationship Id="rId9" Type="http://schemas.openxmlformats.org/officeDocument/2006/relationships/tags" Target="../tags/tag418.xml"/><Relationship Id="rId8" Type="http://schemas.openxmlformats.org/officeDocument/2006/relationships/tags" Target="../tags/tag417.xml"/><Relationship Id="rId7" Type="http://schemas.openxmlformats.org/officeDocument/2006/relationships/tags" Target="../tags/tag416.xml"/><Relationship Id="rId6" Type="http://schemas.openxmlformats.org/officeDocument/2006/relationships/tags" Target="../tags/tag415.xml"/><Relationship Id="rId5" Type="http://schemas.openxmlformats.org/officeDocument/2006/relationships/image" Target="../media/image69.png"/><Relationship Id="rId4" Type="http://schemas.openxmlformats.org/officeDocument/2006/relationships/tags" Target="../tags/tag414.xml"/><Relationship Id="rId3" Type="http://schemas.openxmlformats.org/officeDocument/2006/relationships/image" Target="../media/image21.png"/><Relationship Id="rId2" Type="http://schemas.openxmlformats.org/officeDocument/2006/relationships/image" Target="../media/image68.png"/><Relationship Id="rId11" Type="http://schemas.openxmlformats.org/officeDocument/2006/relationships/slideLayout" Target="../slideLayouts/slideLayout54.xml"/><Relationship Id="rId10" Type="http://schemas.openxmlformats.org/officeDocument/2006/relationships/tags" Target="../tags/tag419.xml"/><Relationship Id="rId1" Type="http://schemas.openxmlformats.org/officeDocument/2006/relationships/tags" Target="../tags/tag413.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54.xml"/><Relationship Id="rId5" Type="http://schemas.openxmlformats.org/officeDocument/2006/relationships/tags" Target="../tags/tag422.xml"/><Relationship Id="rId4" Type="http://schemas.openxmlformats.org/officeDocument/2006/relationships/image" Target="../media/image21.png"/><Relationship Id="rId3" Type="http://schemas.openxmlformats.org/officeDocument/2006/relationships/image" Target="../media/image70.png"/><Relationship Id="rId2" Type="http://schemas.openxmlformats.org/officeDocument/2006/relationships/tags" Target="../tags/tag421.xml"/><Relationship Id="rId1" Type="http://schemas.openxmlformats.org/officeDocument/2006/relationships/tags" Target="../tags/tag420.xml"/></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54.xml"/><Relationship Id="rId6" Type="http://schemas.openxmlformats.org/officeDocument/2006/relationships/tags" Target="../tags/tag426.xml"/><Relationship Id="rId5" Type="http://schemas.openxmlformats.org/officeDocument/2006/relationships/tags" Target="../tags/tag425.xml"/><Relationship Id="rId4" Type="http://schemas.openxmlformats.org/officeDocument/2006/relationships/image" Target="../media/image21.png"/><Relationship Id="rId3" Type="http://schemas.openxmlformats.org/officeDocument/2006/relationships/image" Target="../media/image71.png"/><Relationship Id="rId2" Type="http://schemas.openxmlformats.org/officeDocument/2006/relationships/tags" Target="../tags/tag424.xml"/><Relationship Id="rId1" Type="http://schemas.openxmlformats.org/officeDocument/2006/relationships/tags" Target="../tags/tag423.xml"/></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54.xml"/><Relationship Id="rId6" Type="http://schemas.openxmlformats.org/officeDocument/2006/relationships/tags" Target="../tags/tag429.xml"/><Relationship Id="rId5" Type="http://schemas.openxmlformats.org/officeDocument/2006/relationships/image" Target="../media/image73.png"/><Relationship Id="rId4" Type="http://schemas.openxmlformats.org/officeDocument/2006/relationships/image" Target="../media/image21.png"/><Relationship Id="rId3" Type="http://schemas.openxmlformats.org/officeDocument/2006/relationships/image" Target="../media/image72.png"/><Relationship Id="rId2" Type="http://schemas.openxmlformats.org/officeDocument/2006/relationships/tags" Target="../tags/tag428.xml"/><Relationship Id="rId1" Type="http://schemas.openxmlformats.org/officeDocument/2006/relationships/tags" Target="../tags/tag427.xml"/></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54.xml"/><Relationship Id="rId5" Type="http://schemas.openxmlformats.org/officeDocument/2006/relationships/tags" Target="../tags/tag432.xml"/><Relationship Id="rId4" Type="http://schemas.openxmlformats.org/officeDocument/2006/relationships/tags" Target="../tags/tag431.xml"/><Relationship Id="rId3" Type="http://schemas.openxmlformats.org/officeDocument/2006/relationships/image" Target="../media/image21.png"/><Relationship Id="rId2" Type="http://schemas.openxmlformats.org/officeDocument/2006/relationships/image" Target="../media/image74.png"/><Relationship Id="rId1" Type="http://schemas.openxmlformats.org/officeDocument/2006/relationships/tags" Target="../tags/tag430.xml"/></Relationships>
</file>

<file path=ppt/slides/_rels/slide39.xml.rels><?xml version="1.0" encoding="UTF-8" standalone="yes"?>
<Relationships xmlns="http://schemas.openxmlformats.org/package/2006/relationships"><Relationship Id="rId9" Type="http://schemas.openxmlformats.org/officeDocument/2006/relationships/tags" Target="../tags/tag438.xml"/><Relationship Id="rId8" Type="http://schemas.openxmlformats.org/officeDocument/2006/relationships/tags" Target="../tags/tag437.xml"/><Relationship Id="rId7" Type="http://schemas.openxmlformats.org/officeDocument/2006/relationships/tags" Target="../tags/tag436.xml"/><Relationship Id="rId6" Type="http://schemas.openxmlformats.org/officeDocument/2006/relationships/tags" Target="../tags/tag435.xml"/><Relationship Id="rId5" Type="http://schemas.openxmlformats.org/officeDocument/2006/relationships/tags" Target="../tags/tag434.xml"/><Relationship Id="rId4" Type="http://schemas.openxmlformats.org/officeDocument/2006/relationships/image" Target="../media/image77.png"/><Relationship Id="rId3" Type="http://schemas.openxmlformats.org/officeDocument/2006/relationships/tags" Target="../tags/tag433.xml"/><Relationship Id="rId2" Type="http://schemas.openxmlformats.org/officeDocument/2006/relationships/image" Target="../media/image76.png"/><Relationship Id="rId10" Type="http://schemas.openxmlformats.org/officeDocument/2006/relationships/slideLayout" Target="../slideLayouts/slideLayout54.xml"/><Relationship Id="rId1"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54.xml"/><Relationship Id="rId6" Type="http://schemas.openxmlformats.org/officeDocument/2006/relationships/tags" Target="../tags/tag442.xml"/><Relationship Id="rId5" Type="http://schemas.openxmlformats.org/officeDocument/2006/relationships/tags" Target="../tags/tag441.xml"/><Relationship Id="rId4" Type="http://schemas.openxmlformats.org/officeDocument/2006/relationships/image" Target="../media/image21.png"/><Relationship Id="rId3" Type="http://schemas.openxmlformats.org/officeDocument/2006/relationships/image" Target="../media/image78.png"/><Relationship Id="rId2" Type="http://schemas.openxmlformats.org/officeDocument/2006/relationships/tags" Target="../tags/tag440.xml"/><Relationship Id="rId1" Type="http://schemas.openxmlformats.org/officeDocument/2006/relationships/tags" Target="../tags/tag439.xml"/></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54.xml"/><Relationship Id="rId5" Type="http://schemas.openxmlformats.org/officeDocument/2006/relationships/tags" Target="../tags/tag445.xml"/><Relationship Id="rId4" Type="http://schemas.openxmlformats.org/officeDocument/2006/relationships/image" Target="../media/image21.png"/><Relationship Id="rId3" Type="http://schemas.openxmlformats.org/officeDocument/2006/relationships/image" Target="../media/image79.png"/><Relationship Id="rId2" Type="http://schemas.openxmlformats.org/officeDocument/2006/relationships/tags" Target="../tags/tag444.xml"/><Relationship Id="rId1" Type="http://schemas.openxmlformats.org/officeDocument/2006/relationships/tags" Target="../tags/tag443.xml"/></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54.xml"/><Relationship Id="rId6" Type="http://schemas.openxmlformats.org/officeDocument/2006/relationships/tags" Target="../tags/tag449.xml"/><Relationship Id="rId5" Type="http://schemas.openxmlformats.org/officeDocument/2006/relationships/tags" Target="../tags/tag448.xml"/><Relationship Id="rId4" Type="http://schemas.openxmlformats.org/officeDocument/2006/relationships/image" Target="../media/image21.png"/><Relationship Id="rId3" Type="http://schemas.openxmlformats.org/officeDocument/2006/relationships/image" Target="../media/image80.png"/><Relationship Id="rId2" Type="http://schemas.openxmlformats.org/officeDocument/2006/relationships/tags" Target="../tags/tag447.xml"/><Relationship Id="rId1" Type="http://schemas.openxmlformats.org/officeDocument/2006/relationships/tags" Target="../tags/tag446.xml"/></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54.xml"/><Relationship Id="rId5" Type="http://schemas.openxmlformats.org/officeDocument/2006/relationships/tags" Target="../tags/tag452.xml"/><Relationship Id="rId4" Type="http://schemas.openxmlformats.org/officeDocument/2006/relationships/image" Target="../media/image21.png"/><Relationship Id="rId3" Type="http://schemas.openxmlformats.org/officeDocument/2006/relationships/image" Target="../media/image81.png"/><Relationship Id="rId2" Type="http://schemas.openxmlformats.org/officeDocument/2006/relationships/tags" Target="../tags/tag451.xml"/><Relationship Id="rId1" Type="http://schemas.openxmlformats.org/officeDocument/2006/relationships/tags" Target="../tags/tag450.xml"/></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0.xml"/><Relationship Id="rId2" Type="http://schemas.openxmlformats.org/officeDocument/2006/relationships/image" Target="../media/image19.png"/><Relationship Id="rId1"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54.xml"/><Relationship Id="rId3" Type="http://schemas.openxmlformats.org/officeDocument/2006/relationships/tags" Target="../tags/tag454.xml"/><Relationship Id="rId2" Type="http://schemas.openxmlformats.org/officeDocument/2006/relationships/image" Target="../media/image82.png"/><Relationship Id="rId1" Type="http://schemas.openxmlformats.org/officeDocument/2006/relationships/tags" Target="../tags/tag453.xml"/></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54.xml"/><Relationship Id="rId3" Type="http://schemas.openxmlformats.org/officeDocument/2006/relationships/tags" Target="../tags/tag456.xml"/><Relationship Id="rId2" Type="http://schemas.openxmlformats.org/officeDocument/2006/relationships/image" Target="../media/image83.png"/><Relationship Id="rId1" Type="http://schemas.openxmlformats.org/officeDocument/2006/relationships/tags" Target="../tags/tag45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tags" Target="../tags/tag458.xml"/><Relationship Id="rId1" Type="http://schemas.openxmlformats.org/officeDocument/2006/relationships/tags" Target="../tags/tag45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5.xml"/><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tags" Target="../tags/tag285.xml"/><Relationship Id="rId1" Type="http://schemas.openxmlformats.org/officeDocument/2006/relationships/tags" Target="../tags/tag28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tags" Target="../tags/tag460.xml"/><Relationship Id="rId1" Type="http://schemas.openxmlformats.org/officeDocument/2006/relationships/tags" Target="../tags/tag459.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0.xml"/><Relationship Id="rId2" Type="http://schemas.openxmlformats.org/officeDocument/2006/relationships/image" Target="../media/image19.png"/><Relationship Id="rId1" Type="http://schemas.openxmlformats.org/officeDocument/2006/relationships/image" Target="../media/image18.png"/></Relationships>
</file>

<file path=ppt/slides/_rels/slide52.xml.rels><?xml version="1.0" encoding="UTF-8" standalone="yes"?>
<Relationships xmlns="http://schemas.openxmlformats.org/package/2006/relationships"><Relationship Id="rId9" Type="http://schemas.openxmlformats.org/officeDocument/2006/relationships/tags" Target="../tags/tag465.xml"/><Relationship Id="rId8" Type="http://schemas.openxmlformats.org/officeDocument/2006/relationships/tags" Target="../tags/tag464.xml"/><Relationship Id="rId7" Type="http://schemas.openxmlformats.org/officeDocument/2006/relationships/tags" Target="../tags/tag463.xml"/><Relationship Id="rId6" Type="http://schemas.openxmlformats.org/officeDocument/2006/relationships/tags" Target="../tags/tag462.xml"/><Relationship Id="rId5" Type="http://schemas.openxmlformats.org/officeDocument/2006/relationships/image" Target="../media/image86.png"/><Relationship Id="rId4" Type="http://schemas.openxmlformats.org/officeDocument/2006/relationships/image" Target="../media/image85.png"/><Relationship Id="rId3" Type="http://schemas.openxmlformats.org/officeDocument/2006/relationships/image" Target="../media/image21.png"/><Relationship Id="rId2" Type="http://schemas.openxmlformats.org/officeDocument/2006/relationships/image" Target="../media/image84.png"/><Relationship Id="rId12" Type="http://schemas.openxmlformats.org/officeDocument/2006/relationships/notesSlide" Target="../notesSlides/notesSlide18.xml"/><Relationship Id="rId11" Type="http://schemas.openxmlformats.org/officeDocument/2006/relationships/slideLayout" Target="../slideLayouts/slideLayout15.xml"/><Relationship Id="rId10" Type="http://schemas.openxmlformats.org/officeDocument/2006/relationships/tags" Target="../tags/tag466.xml"/><Relationship Id="rId1" Type="http://schemas.openxmlformats.org/officeDocument/2006/relationships/tags" Target="../tags/tag461.xml"/></Relationships>
</file>

<file path=ppt/slides/_rels/slide53.xml.rels><?xml version="1.0" encoding="UTF-8" standalone="yes"?>
<Relationships xmlns="http://schemas.openxmlformats.org/package/2006/relationships"><Relationship Id="rId9" Type="http://schemas.openxmlformats.org/officeDocument/2006/relationships/tags" Target="../tags/tag472.xml"/><Relationship Id="rId8" Type="http://schemas.openxmlformats.org/officeDocument/2006/relationships/image" Target="../media/image22.png"/><Relationship Id="rId7" Type="http://schemas.openxmlformats.org/officeDocument/2006/relationships/tags" Target="../tags/tag471.xml"/><Relationship Id="rId6" Type="http://schemas.openxmlformats.org/officeDocument/2006/relationships/tags" Target="../tags/tag470.xml"/><Relationship Id="rId5" Type="http://schemas.openxmlformats.org/officeDocument/2006/relationships/tags" Target="../tags/tag469.xml"/><Relationship Id="rId4" Type="http://schemas.openxmlformats.org/officeDocument/2006/relationships/tags" Target="../tags/tag468.xml"/><Relationship Id="rId3" Type="http://schemas.openxmlformats.org/officeDocument/2006/relationships/tags" Target="../tags/tag467.xml"/><Relationship Id="rId2" Type="http://schemas.openxmlformats.org/officeDocument/2006/relationships/image" Target="../media/image21.png"/><Relationship Id="rId13" Type="http://schemas.openxmlformats.org/officeDocument/2006/relationships/notesSlide" Target="../notesSlides/notesSlide19.xml"/><Relationship Id="rId12" Type="http://schemas.openxmlformats.org/officeDocument/2006/relationships/slideLayout" Target="../slideLayouts/slideLayout15.xml"/><Relationship Id="rId11" Type="http://schemas.openxmlformats.org/officeDocument/2006/relationships/tags" Target="../tags/tag474.xml"/><Relationship Id="rId10" Type="http://schemas.openxmlformats.org/officeDocument/2006/relationships/tags" Target="../tags/tag473.xml"/><Relationship Id="rId1" Type="http://schemas.openxmlformats.org/officeDocument/2006/relationships/image" Target="../media/image87.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54.xml"/><Relationship Id="rId3" Type="http://schemas.openxmlformats.org/officeDocument/2006/relationships/tags" Target="../tags/tag477.xml"/><Relationship Id="rId2" Type="http://schemas.openxmlformats.org/officeDocument/2006/relationships/tags" Target="../tags/tag476.xml"/><Relationship Id="rId1" Type="http://schemas.openxmlformats.org/officeDocument/2006/relationships/tags" Target="../tags/tag47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tags" Target="../tags/tag479.xml"/><Relationship Id="rId1" Type="http://schemas.openxmlformats.org/officeDocument/2006/relationships/tags" Target="../tags/tag478.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55.xml"/><Relationship Id="rId6" Type="http://schemas.openxmlformats.org/officeDocument/2006/relationships/tags" Target="../tags/tag484.xml"/><Relationship Id="rId5" Type="http://schemas.openxmlformats.org/officeDocument/2006/relationships/tags" Target="../tags/tag483.xml"/><Relationship Id="rId4" Type="http://schemas.openxmlformats.org/officeDocument/2006/relationships/image" Target="../media/image22.png"/><Relationship Id="rId3" Type="http://schemas.openxmlformats.org/officeDocument/2006/relationships/tags" Target="../tags/tag482.xml"/><Relationship Id="rId2" Type="http://schemas.openxmlformats.org/officeDocument/2006/relationships/tags" Target="../tags/tag481.xml"/><Relationship Id="rId1" Type="http://schemas.openxmlformats.org/officeDocument/2006/relationships/tags" Target="../tags/tag480.xml"/></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30.xml"/><Relationship Id="rId2" Type="http://schemas.openxmlformats.org/officeDocument/2006/relationships/image" Target="../media/image19.png"/><Relationship Id="rId1" Type="http://schemas.openxmlformats.org/officeDocument/2006/relationships/image" Target="../media/image18.png"/></Relationships>
</file>

<file path=ppt/slides/_rels/slide58.xml.rels><?xml version="1.0" encoding="UTF-8" standalone="yes"?>
<Relationships xmlns="http://schemas.openxmlformats.org/package/2006/relationships"><Relationship Id="rId9" Type="http://schemas.openxmlformats.org/officeDocument/2006/relationships/image" Target="../media/image94.svg"/><Relationship Id="rId8" Type="http://schemas.openxmlformats.org/officeDocument/2006/relationships/image" Target="../media/image93.png"/><Relationship Id="rId7" Type="http://schemas.openxmlformats.org/officeDocument/2006/relationships/image" Target="../media/image92.svg"/><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 Id="rId3" Type="http://schemas.openxmlformats.org/officeDocument/2006/relationships/image" Target="../media/image2.png"/><Relationship Id="rId2" Type="http://schemas.openxmlformats.org/officeDocument/2006/relationships/image" Target="../media/image88.jpeg"/><Relationship Id="rId11" Type="http://schemas.openxmlformats.org/officeDocument/2006/relationships/notesSlide" Target="../notesSlides/notesSlide22.xml"/><Relationship Id="rId10" Type="http://schemas.openxmlformats.org/officeDocument/2006/relationships/slideLayout" Target="../slideLayouts/slideLayout150.xml"/><Relationship Id="rId1" Type="http://schemas.openxmlformats.org/officeDocument/2006/relationships/tags" Target="../tags/tag485.xml"/></Relationships>
</file>

<file path=ppt/slides/_rels/slide59.xml.rels><?xml version="1.0" encoding="UTF-8" standalone="yes"?>
<Relationships xmlns="http://schemas.openxmlformats.org/package/2006/relationships"><Relationship Id="rId9" Type="http://schemas.openxmlformats.org/officeDocument/2006/relationships/image" Target="../media/image103.svg"/><Relationship Id="rId8" Type="http://schemas.openxmlformats.org/officeDocument/2006/relationships/image" Target="../media/image102.png"/><Relationship Id="rId7" Type="http://schemas.openxmlformats.org/officeDocument/2006/relationships/image" Target="../media/image101.svg"/><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 Id="rId3" Type="http://schemas.openxmlformats.org/officeDocument/2006/relationships/image" Target="../media/image97.svg"/><Relationship Id="rId2" Type="http://schemas.openxmlformats.org/officeDocument/2006/relationships/image" Target="../media/image96.png"/><Relationship Id="rId11" Type="http://schemas.openxmlformats.org/officeDocument/2006/relationships/slideLayout" Target="../slideLayouts/slideLayout146.xml"/><Relationship Id="rId10" Type="http://schemas.openxmlformats.org/officeDocument/2006/relationships/image" Target="../media/image104.png"/><Relationship Id="rId1" Type="http://schemas.openxmlformats.org/officeDocument/2006/relationships/image" Target="../media/image95.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5.xml"/><Relationship Id="rId5" Type="http://schemas.openxmlformats.org/officeDocument/2006/relationships/tags" Target="../tags/tag289.xml"/><Relationship Id="rId4" Type="http://schemas.openxmlformats.org/officeDocument/2006/relationships/tags" Target="../tags/tag288.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60.xml.rels><?xml version="1.0" encoding="UTF-8" standalone="yes"?>
<Relationships xmlns="http://schemas.openxmlformats.org/package/2006/relationships"><Relationship Id="rId9" Type="http://schemas.openxmlformats.org/officeDocument/2006/relationships/image" Target="../media/image113.svg"/><Relationship Id="rId8" Type="http://schemas.openxmlformats.org/officeDocument/2006/relationships/image" Target="../media/image112.png"/><Relationship Id="rId7" Type="http://schemas.openxmlformats.org/officeDocument/2006/relationships/image" Target="../media/image111.svg"/><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 Id="rId3" Type="http://schemas.openxmlformats.org/officeDocument/2006/relationships/image" Target="../media/image107.svg"/><Relationship Id="rId2" Type="http://schemas.openxmlformats.org/officeDocument/2006/relationships/image" Target="../media/image106.png"/><Relationship Id="rId16" Type="http://schemas.openxmlformats.org/officeDocument/2006/relationships/slideLayout" Target="../slideLayouts/slideLayout146.xml"/><Relationship Id="rId15" Type="http://schemas.openxmlformats.org/officeDocument/2006/relationships/image" Target="../media/image119.svg"/><Relationship Id="rId14" Type="http://schemas.openxmlformats.org/officeDocument/2006/relationships/image" Target="../media/image118.png"/><Relationship Id="rId13" Type="http://schemas.openxmlformats.org/officeDocument/2006/relationships/image" Target="../media/image117.svg"/><Relationship Id="rId12" Type="http://schemas.openxmlformats.org/officeDocument/2006/relationships/image" Target="../media/image116.png"/><Relationship Id="rId11" Type="http://schemas.openxmlformats.org/officeDocument/2006/relationships/image" Target="../media/image115.svg"/><Relationship Id="rId10" Type="http://schemas.openxmlformats.org/officeDocument/2006/relationships/image" Target="../media/image114.png"/><Relationship Id="rId1" Type="http://schemas.openxmlformats.org/officeDocument/2006/relationships/image" Target="../media/image105.png"/></Relationships>
</file>

<file path=ppt/slides/_rels/slide61.xml.rels><?xml version="1.0" encoding="UTF-8" standalone="yes"?>
<Relationships xmlns="http://schemas.openxmlformats.org/package/2006/relationships"><Relationship Id="rId8" Type="http://schemas.openxmlformats.org/officeDocument/2006/relationships/slideLayout" Target="../slideLayouts/slideLayout146.xml"/><Relationship Id="rId7" Type="http://schemas.openxmlformats.org/officeDocument/2006/relationships/image" Target="../media/image125.png"/><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tags" Target="../tags/tag486.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487.xml"/><Relationship Id="rId1" Type="http://schemas.openxmlformats.org/officeDocument/2006/relationships/image" Target="../media/image126.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tags" Target="../tags/tag294.xml"/><Relationship Id="rId7" Type="http://schemas.openxmlformats.org/officeDocument/2006/relationships/image" Target="../media/image22.png"/><Relationship Id="rId6" Type="http://schemas.openxmlformats.org/officeDocument/2006/relationships/tags" Target="../tags/tag293.xml"/><Relationship Id="rId5" Type="http://schemas.openxmlformats.org/officeDocument/2006/relationships/tags" Target="../tags/tag292.xml"/><Relationship Id="rId4" Type="http://schemas.openxmlformats.org/officeDocument/2006/relationships/tags" Target="../tags/tag291.xml"/><Relationship Id="rId3" Type="http://schemas.openxmlformats.org/officeDocument/2006/relationships/tags" Target="../tags/tag290.xml"/><Relationship Id="rId2" Type="http://schemas.openxmlformats.org/officeDocument/2006/relationships/image" Target="../media/image21.png"/><Relationship Id="rId10" Type="http://schemas.openxmlformats.org/officeDocument/2006/relationships/notesSlide" Target="../notesSlides/notesSlide5.xml"/><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tags" Target="../tags/tag300.xml"/><Relationship Id="rId7" Type="http://schemas.openxmlformats.org/officeDocument/2006/relationships/tags" Target="../tags/tag299.xml"/><Relationship Id="rId6" Type="http://schemas.openxmlformats.org/officeDocument/2006/relationships/tags" Target="../tags/tag298.xml"/><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image" Target="../media/image21.png"/><Relationship Id="rId10" Type="http://schemas.openxmlformats.org/officeDocument/2006/relationships/notesSlide" Target="../notesSlides/notesSlide6.xml"/><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5.xml"/><Relationship Id="rId7" Type="http://schemas.openxmlformats.org/officeDocument/2006/relationships/tags" Target="../tags/tag304.xml"/><Relationship Id="rId6" Type="http://schemas.openxmlformats.org/officeDocument/2006/relationships/tags" Target="../tags/tag303.xml"/><Relationship Id="rId5" Type="http://schemas.openxmlformats.org/officeDocument/2006/relationships/image" Target="../media/image26.png"/><Relationship Id="rId4" Type="http://schemas.openxmlformats.org/officeDocument/2006/relationships/tags" Target="../tags/tag302.xml"/><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tags" Target="../tags/tag3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3754120" y="2153920"/>
            <a:ext cx="7523480" cy="1938020"/>
          </a:xfrm>
        </p:spPr>
        <p:txBody>
          <a:bodyPr/>
          <a:lstStyle/>
          <a:p>
            <a:r>
              <a:rPr lang="zh-CN" altLang="en-US"/>
              <a:t>金蝶云星空</a:t>
            </a:r>
            <a:r>
              <a:rPr lang="en-US" altLang="zh-CN"/>
              <a:t>ERP</a:t>
            </a:r>
            <a:r>
              <a:rPr lang="zh-CN" altLang="en-US"/>
              <a:t>接口配置说明</a:t>
            </a:r>
            <a:endParaRPr lang="zh-CN" altLang="en-US"/>
          </a:p>
        </p:txBody>
      </p:sp>
      <p:sp>
        <p:nvSpPr>
          <p:cNvPr id="12" name="TextBox 11"/>
          <p:cNvSpPr txBox="1"/>
          <p:nvPr/>
        </p:nvSpPr>
        <p:spPr>
          <a:xfrm>
            <a:off x="333670" y="5687402"/>
            <a:ext cx="1536700" cy="321945"/>
          </a:xfrm>
          <a:prstGeom prst="rect">
            <a:avLst/>
          </a:prstGeom>
          <a:noFill/>
        </p:spPr>
        <p:txBody>
          <a:bodyPr wrap="none" rtlCol="0">
            <a:spAutoFit/>
          </a:bodyPr>
          <a:lstStyle/>
          <a:p>
            <a:r>
              <a:rPr lang="en-US" altLang="zh-CN" sz="1500" dirty="0">
                <a:solidFill>
                  <a:schemeClr val="bg1"/>
                </a:solidFill>
                <a:latin typeface="微软雅黑" panose="020B0503020204020204" pitchFamily="34" charset="-122"/>
                <a:ea typeface="微软雅黑" panose="020B0503020204020204" pitchFamily="34" charset="-122"/>
              </a:rPr>
              <a:t>2025</a:t>
            </a:r>
            <a:r>
              <a:rPr lang="zh-CN" altLang="en-US" sz="1500" dirty="0">
                <a:solidFill>
                  <a:schemeClr val="bg1"/>
                </a:solidFill>
                <a:latin typeface="微软雅黑" panose="020B0503020204020204" pitchFamily="34" charset="-122"/>
                <a:ea typeface="微软雅黑" panose="020B0503020204020204" pitchFamily="34" charset="-122"/>
              </a:rPr>
              <a:t>年</a:t>
            </a:r>
            <a:r>
              <a:rPr lang="en-US" altLang="zh-CN" sz="1500" dirty="0">
                <a:solidFill>
                  <a:schemeClr val="bg1"/>
                </a:solidFill>
                <a:latin typeface="微软雅黑" panose="020B0503020204020204" pitchFamily="34" charset="-122"/>
                <a:ea typeface="微软雅黑" panose="020B0503020204020204" pitchFamily="34" charset="-122"/>
              </a:rPr>
              <a:t>4</a:t>
            </a:r>
            <a:r>
              <a:rPr lang="zh-CN" altLang="en-US" sz="1500" dirty="0" smtClean="0">
                <a:solidFill>
                  <a:schemeClr val="bg1"/>
                </a:solidFill>
                <a:latin typeface="微软雅黑" panose="020B0503020204020204" pitchFamily="34" charset="-122"/>
                <a:ea typeface="微软雅黑" panose="020B0503020204020204" pitchFamily="34" charset="-122"/>
              </a:rPr>
              <a:t>月</a:t>
            </a:r>
            <a:r>
              <a:rPr lang="en-US" altLang="zh-CN" sz="1500" dirty="0" smtClean="0">
                <a:solidFill>
                  <a:schemeClr val="bg1"/>
                </a:solidFill>
                <a:latin typeface="微软雅黑" panose="020B0503020204020204" pitchFamily="34" charset="-122"/>
                <a:ea typeface="微软雅黑" panose="020B0503020204020204" pitchFamily="34" charset="-122"/>
              </a:rPr>
              <a:t>18</a:t>
            </a:r>
            <a:r>
              <a:rPr lang="zh-CN" altLang="en-US" sz="1500" dirty="0" smtClean="0">
                <a:solidFill>
                  <a:schemeClr val="bg1"/>
                </a:solidFill>
                <a:latin typeface="微软雅黑" panose="020B0503020204020204" pitchFamily="34" charset="-122"/>
                <a:ea typeface="微软雅黑" panose="020B0503020204020204" pitchFamily="34" charset="-122"/>
              </a:rPr>
              <a:t>日</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58140" y="876300"/>
            <a:ext cx="7376160" cy="3188335"/>
          </a:xfrm>
          <a:prstGeom prst="roundRect">
            <a:avLst>
              <a:gd name="adj" fmla="val 3568"/>
            </a:avLst>
          </a:prstGeom>
          <a:blipFill rotWithShape="1">
            <a:blip r:embed="rId2"/>
            <a:stretch>
              <a:fillRect/>
            </a:stretch>
          </a:blipFill>
          <a:ln>
            <a:noFill/>
          </a:ln>
          <a:effectLst>
            <a:outerShdw blurRad="114300" dist="38100" dir="2700000" algn="tl" rotWithShape="0">
              <a:srgbClr val="1771EB">
                <a:alpha val="40000"/>
              </a:srgbClr>
            </a:outerShdw>
          </a:effectLst>
        </p:spPr>
      </p:pic>
      <p:pic>
        <p:nvPicPr>
          <p:cNvPr id="6" name="图片 5"/>
          <p:cNvPicPr>
            <a:picLocks noChangeAspect="1"/>
          </p:cNvPicPr>
          <p:nvPr>
            <p:custDataLst>
              <p:tags r:id="rId3"/>
            </p:custDataLst>
          </p:nvPr>
        </p:nvPicPr>
        <p:blipFill>
          <a:blip r:embed="rId4"/>
          <a:srcRect l="23809" r="23982"/>
          <a:stretch>
            <a:fillRect/>
          </a:stretch>
        </p:blipFill>
        <p:spPr>
          <a:xfrm>
            <a:off x="8192135" y="1202690"/>
            <a:ext cx="3910330" cy="3636645"/>
          </a:xfrm>
          <a:prstGeom prst="rect">
            <a:avLst/>
          </a:prstGeom>
        </p:spPr>
      </p:pic>
      <p:sp>
        <p:nvSpPr>
          <p:cNvPr id="3" name="标题 2"/>
          <p:cNvSpPr>
            <a:spLocks noGrp="1"/>
          </p:cNvSpPr>
          <p:nvPr>
            <p:ph type="title"/>
          </p:nvPr>
        </p:nvSpPr>
        <p:spPr/>
        <p:txBody>
          <a:bodyPr/>
          <a:lstStyle/>
          <a:p>
            <a:pPr marL="514350" indent="-514350">
              <a:buClr>
                <a:srgbClr val="1771EB"/>
              </a:buClr>
              <a:buFont typeface="+mj-ea"/>
              <a:buAutoNum type="circleNumDbPlain" startAt="3"/>
            </a:pPr>
            <a:r>
              <a:rPr lang="en-US" altLang="zh-CN">
                <a:cs typeface="微软雅黑" panose="020B0503020204020204" pitchFamily="34" charset="-122"/>
                <a:sym typeface="+mn-ea"/>
              </a:rPr>
              <a:t> </a:t>
            </a:r>
            <a:r>
              <a:rPr lang="zh-CN" altLang="en-US" dirty="0">
                <a:sym typeface="+mn-ea"/>
              </a:rPr>
              <a:t>配置</a:t>
            </a:r>
            <a:r>
              <a:rPr lang="en-US" altLang="zh-CN" dirty="0">
                <a:sym typeface="+mn-ea"/>
              </a:rPr>
              <a:t>ERP</a:t>
            </a:r>
            <a:r>
              <a:rPr lang="zh-CN" altLang="en-US" dirty="0">
                <a:sym typeface="+mn-ea"/>
              </a:rPr>
              <a:t>接口基本信息</a:t>
            </a:r>
            <a:endParaRPr lang="zh-CN" altLang="en-US" dirty="0"/>
          </a:p>
        </p:txBody>
      </p:sp>
      <p:sp>
        <p:nvSpPr>
          <p:cNvPr id="27" name="圆角矩形 5"/>
          <p:cNvSpPr/>
          <p:nvPr>
            <p:custDataLst>
              <p:tags r:id="rId5"/>
            </p:custDataLst>
          </p:nvPr>
        </p:nvSpPr>
        <p:spPr>
          <a:xfrm>
            <a:off x="7008495" y="1441450"/>
            <a:ext cx="725170" cy="461010"/>
          </a:xfrm>
          <a:prstGeom prst="roundRect">
            <a:avLst>
              <a:gd name="adj" fmla="val 4813"/>
            </a:avLst>
          </a:prstGeom>
          <a:noFill/>
          <a:ln w="19050">
            <a:solidFill>
              <a:srgbClr val="FD6702"/>
            </a:solidFill>
            <a:prstDash val="sysDash"/>
          </a:ln>
          <a:effectLst>
            <a:outerShdw blurRad="63500" sx="102000" sy="102000" algn="ctr" rotWithShape="0">
              <a:srgbClr val="FF66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39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sym typeface="+mn-ea"/>
            </a:endParaRPr>
          </a:p>
        </p:txBody>
      </p:sp>
      <p:sp>
        <p:nvSpPr>
          <p:cNvPr id="9" name="圆角矩形 5"/>
          <p:cNvSpPr/>
          <p:nvPr>
            <p:custDataLst>
              <p:tags r:id="rId6"/>
            </p:custDataLst>
          </p:nvPr>
        </p:nvSpPr>
        <p:spPr>
          <a:xfrm>
            <a:off x="8462010" y="3238500"/>
            <a:ext cx="3486785" cy="1232535"/>
          </a:xfrm>
          <a:prstGeom prst="roundRect">
            <a:avLst>
              <a:gd name="adj" fmla="val 4813"/>
            </a:avLst>
          </a:prstGeom>
          <a:noFill/>
          <a:ln w="19050">
            <a:solidFill>
              <a:srgbClr val="FD6702"/>
            </a:solidFill>
            <a:prstDash val="sysDash"/>
          </a:ln>
          <a:effectLst>
            <a:outerShdw blurRad="63500" sx="102000" sy="102000" algn="ctr" rotWithShape="0">
              <a:srgbClr val="FF66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39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sym typeface="+mn-ea"/>
            </a:endParaRPr>
          </a:p>
        </p:txBody>
      </p:sp>
      <p:grpSp>
        <p:nvGrpSpPr>
          <p:cNvPr id="36" name="组合 35"/>
          <p:cNvGrpSpPr/>
          <p:nvPr/>
        </p:nvGrpSpPr>
        <p:grpSpPr>
          <a:xfrm>
            <a:off x="1209263" y="4217621"/>
            <a:ext cx="5994287" cy="2076473"/>
            <a:chOff x="12641" y="5559"/>
            <a:chExt cx="10598" cy="3533"/>
          </a:xfrm>
        </p:grpSpPr>
        <p:sp>
          <p:nvSpPr>
            <p:cNvPr id="37" name="圆角矩形 26"/>
            <p:cNvSpPr/>
            <p:nvPr>
              <p:custDataLst>
                <p:tags r:id="rId7"/>
              </p:custDataLst>
            </p:nvPr>
          </p:nvSpPr>
          <p:spPr>
            <a:xfrm>
              <a:off x="12641" y="5749"/>
              <a:ext cx="10598" cy="3343"/>
            </a:xfrm>
            <a:prstGeom prst="roundRect">
              <a:avLst>
                <a:gd name="adj" fmla="val 9479"/>
              </a:avLst>
            </a:prstGeom>
            <a:solidFill>
              <a:srgbClr val="EFF8FF"/>
            </a:solidFill>
            <a:ln>
              <a:noFill/>
            </a:ln>
            <a:effectLst>
              <a:outerShdw blurRad="508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defRPr/>
              </a:pPr>
              <a:endParaRPr lang="zh-CN" altLang="en-US" noProof="0">
                <a:ln>
                  <a:noFill/>
                </a:ln>
                <a:solidFill>
                  <a:srgbClr val="FFFFFF"/>
                </a:solidFill>
                <a:effectLst/>
                <a:uLnTx/>
                <a:uFillTx/>
                <a:latin typeface="Franklin Gothic Medium" panose="020B0603020102020204"/>
                <a:ea typeface="微软雅黑" panose="020B0503020204020204" pitchFamily="34" charset="-122"/>
                <a:sym typeface="+mn-ea"/>
              </a:endParaRPr>
            </a:p>
          </p:txBody>
        </p:sp>
        <p:sp>
          <p:nvSpPr>
            <p:cNvPr id="38" name="矩形 37"/>
            <p:cNvSpPr/>
            <p:nvPr>
              <p:custDataLst>
                <p:tags r:id="rId8"/>
              </p:custDataLst>
            </p:nvPr>
          </p:nvSpPr>
          <p:spPr>
            <a:xfrm>
              <a:off x="12832" y="5877"/>
              <a:ext cx="10062" cy="2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136525" rIns="136525" bIns="136525" numCol="1" spcCol="0" rtlCol="0" fromWordArt="0" anchor="ctr" anchorCtr="1" forceAA="0" compatLnSpc="1">
              <a:noAutofit/>
            </a:bodyPr>
            <a:p>
              <a:pPr lvl="0">
                <a:lnSpc>
                  <a:spcPct val="140000"/>
                </a:lnSpc>
                <a:buClr>
                  <a:schemeClr val="bg1"/>
                </a:buClr>
                <a:buSzPct val="150000"/>
                <a:buFont typeface="Arial" panose="020B0604020202020204" pitchFamily="34" charset="0"/>
                <a:buNone/>
              </a:pPr>
              <a:r>
                <a:rPr lang="zh-CN" altLang="en-US"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a:t>
              </a:r>
              <a:r>
                <a:rPr lang="en-US" altLang="zh-CN"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ERP</a:t>
              </a:r>
              <a:r>
                <a:rPr lang="zh-CN" altLang="en-US"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账套模块，点击</a:t>
              </a:r>
              <a:r>
                <a:rPr lang="zh-CN" altLang="en-US" sz="2000" b="1" spc="180" dirty="0">
                  <a:ln w="3175">
                    <a:noFill/>
                    <a:prstDash val="dash"/>
                  </a:ln>
                  <a:solidFill>
                    <a:srgbClr val="1771EB"/>
                  </a:solidFill>
                  <a:latin typeface="微软雅黑" panose="020B0503020204020204" pitchFamily="34" charset="-122"/>
                  <a:ea typeface="微软雅黑" panose="020B0503020204020204" pitchFamily="34" charset="-122"/>
                  <a:cs typeface="微软雅黑" panose="020B0503020204020204" pitchFamily="34" charset="-122"/>
                  <a:sym typeface="+mn-ea"/>
                </a:rPr>
                <a:t>新增</a:t>
              </a:r>
              <a:r>
                <a:rPr lang="zh-CN" altLang="en-US"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，填写好对应的</a:t>
              </a:r>
              <a:r>
                <a:rPr lang="zh-CN" altLang="en-US" sz="2000" b="1" spc="180" dirty="0">
                  <a:ln w="3175">
                    <a:noFill/>
                    <a:prstDash val="dash"/>
                  </a:ln>
                  <a:solidFill>
                    <a:srgbClr val="1771EB"/>
                  </a:solidFill>
                  <a:latin typeface="微软雅黑" panose="020B0503020204020204" pitchFamily="34" charset="-122"/>
                  <a:ea typeface="微软雅黑" panose="020B0503020204020204" pitchFamily="34" charset="-122"/>
                  <a:cs typeface="微软雅黑" panose="020B0503020204020204" pitchFamily="34" charset="-122"/>
                  <a:sym typeface="+mn-ea"/>
                </a:rPr>
                <a:t>基本信息</a:t>
              </a:r>
              <a:r>
                <a:rPr lang="zh-CN" altLang="en-US"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，进入站点地址的选择，输入</a:t>
              </a:r>
              <a:r>
                <a:rPr lang="zh-CN" altLang="en-US" sz="2000" b="1" spc="180" dirty="0">
                  <a:ln w="3175">
                    <a:noFill/>
                    <a:prstDash val="dash"/>
                  </a:ln>
                  <a:solidFill>
                    <a:srgbClr val="FF6600"/>
                  </a:solidFill>
                  <a:latin typeface="微软雅黑" panose="020B0503020204020204" pitchFamily="34" charset="-122"/>
                  <a:ea typeface="微软雅黑" panose="020B0503020204020204" pitchFamily="34" charset="-122"/>
                  <a:cs typeface="微软雅黑" panose="020B0503020204020204" pitchFamily="34" charset="-122"/>
                  <a:sym typeface="+mn-ea"/>
                </a:rPr>
                <a:t>相关配置信息</a:t>
              </a:r>
              <a:r>
                <a:rPr lang="zh-CN" altLang="en-US"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后点击</a:t>
              </a:r>
              <a:r>
                <a:rPr lang="zh-CN" altLang="en-US" sz="2000" b="1" spc="180" dirty="0">
                  <a:ln w="3175">
                    <a:noFill/>
                    <a:prstDash val="dash"/>
                  </a:ln>
                  <a:solidFill>
                    <a:srgbClr val="FF6600"/>
                  </a:solidFill>
                  <a:latin typeface="微软雅黑" panose="020B0503020204020204" pitchFamily="34" charset="-122"/>
                  <a:ea typeface="微软雅黑" panose="020B0503020204020204" pitchFamily="34" charset="-122"/>
                  <a:cs typeface="微软雅黑" panose="020B0503020204020204" pitchFamily="34" charset="-122"/>
                  <a:sym typeface="+mn-ea"/>
                </a:rPr>
                <a:t>保存</a:t>
              </a:r>
              <a:r>
                <a:rPr lang="zh-CN" altLang="en-US"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spc="180" dirty="0">
                <a:ln w="3175">
                  <a:noFill/>
                  <a:prstDash val="dash"/>
                </a:ln>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9" name="组合 38"/>
            <p:cNvGrpSpPr/>
            <p:nvPr/>
          </p:nvGrpSpPr>
          <p:grpSpPr>
            <a:xfrm>
              <a:off x="12641" y="5559"/>
              <a:ext cx="672" cy="453"/>
              <a:chOff x="12536" y="2373"/>
              <a:chExt cx="672" cy="453"/>
            </a:xfrm>
          </p:grpSpPr>
          <p:sp>
            <p:nvSpPr>
              <p:cNvPr id="40" name="椭圆 39"/>
              <p:cNvSpPr/>
              <p:nvPr>
                <p:custDataLst>
                  <p:tags r:id="rId9"/>
                </p:custDataLst>
              </p:nvPr>
            </p:nvSpPr>
            <p:spPr>
              <a:xfrm>
                <a:off x="12536" y="2378"/>
                <a:ext cx="448" cy="448"/>
              </a:xfrm>
              <a:prstGeom prst="ellipse">
                <a:avLst/>
              </a:prstGeom>
              <a:solidFill>
                <a:srgbClr val="1472E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41" name="椭圆 40"/>
              <p:cNvSpPr/>
              <p:nvPr>
                <p:custDataLst>
                  <p:tags r:id="rId10"/>
                </p:custDataLst>
              </p:nvPr>
            </p:nvSpPr>
            <p:spPr>
              <a:xfrm>
                <a:off x="12760" y="2373"/>
                <a:ext cx="448" cy="448"/>
              </a:xfrm>
              <a:prstGeom prst="ellipse">
                <a:avLst/>
              </a:prstGeom>
              <a:solidFill>
                <a:srgbClr val="1472EB"/>
              </a:solidFill>
              <a:ln>
                <a:noFill/>
              </a:ln>
              <a:effectLst>
                <a:outerShdw blurRad="50800" dist="12700" dir="5400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p:grpSp>
      </p:grpSp>
      <p:sp>
        <p:nvSpPr>
          <p:cNvPr id="5" name="圆角矩形 5"/>
          <p:cNvSpPr/>
          <p:nvPr>
            <p:custDataLst>
              <p:tags r:id="rId11"/>
            </p:custDataLst>
          </p:nvPr>
        </p:nvSpPr>
        <p:spPr>
          <a:xfrm>
            <a:off x="8589010" y="1675765"/>
            <a:ext cx="2767330" cy="1106170"/>
          </a:xfrm>
          <a:prstGeom prst="roundRect">
            <a:avLst>
              <a:gd name="adj" fmla="val 4813"/>
            </a:avLst>
          </a:prstGeom>
          <a:noFill/>
          <a:ln w="19050">
            <a:solidFill>
              <a:srgbClr val="FD6702"/>
            </a:solidFill>
            <a:prstDash val="sysDash"/>
          </a:ln>
          <a:effectLst>
            <a:outerShdw blurRad="63500" sx="102000" sy="102000" algn="ctr" rotWithShape="0">
              <a:srgbClr val="FF66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39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sym typeface="+mn-ea"/>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a:xfrm>
            <a:off x="3022600" y="2961640"/>
            <a:ext cx="5669915" cy="970280"/>
          </a:xfrm>
        </p:spPr>
        <p:txBody>
          <a:bodyPr/>
          <a:lstStyle/>
          <a:p>
            <a:r>
              <a:rPr lang="zh-CN" altLang="en-US" dirty="0"/>
              <a:t>接口需求准备</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标题 11"/>
          <p:cNvSpPr>
            <a:spLocks noGrp="1"/>
          </p:cNvSpPr>
          <p:nvPr>
            <p:ph type="title"/>
          </p:nvPr>
        </p:nvSpPr>
        <p:spPr/>
        <p:txBody>
          <a:bodyPr/>
          <a:p>
            <a:r>
              <a:rPr>
                <a:sym typeface="+mn-ea"/>
              </a:rPr>
              <a:t>搜集客户接口需求清单</a:t>
            </a:r>
            <a:endParaRPr>
              <a:sym typeface="+mn-ea"/>
            </a:endParaRPr>
          </a:p>
        </p:txBody>
      </p:sp>
      <p:graphicFrame>
        <p:nvGraphicFramePr>
          <p:cNvPr id="11" name="表格 10"/>
          <p:cNvGraphicFramePr>
            <a:graphicFrameLocks noGrp="1"/>
          </p:cNvGraphicFramePr>
          <p:nvPr>
            <p:custDataLst>
              <p:tags r:id="rId1"/>
            </p:custDataLst>
          </p:nvPr>
        </p:nvGraphicFramePr>
        <p:xfrm>
          <a:off x="5340350" y="1075690"/>
          <a:ext cx="6355080" cy="4779645"/>
        </p:xfrm>
        <a:graphic>
          <a:graphicData uri="http://schemas.openxmlformats.org/drawingml/2006/table">
            <a:tbl>
              <a:tblPr firstRow="1" bandRow="1">
                <a:effectLst>
                  <a:outerShdw blurRad="50800" dist="38100" dir="2700000" algn="tl" rotWithShape="0">
                    <a:schemeClr val="accent1">
                      <a:lumMod val="20000"/>
                      <a:lumOff val="80000"/>
                      <a:alpha val="26000"/>
                    </a:schemeClr>
                  </a:outerShdw>
                </a:effectLst>
                <a:tableStyleId>{5C22544A-7EE6-4342-B048-85BDC9FD1C3A}</a:tableStyleId>
              </a:tblPr>
              <a:tblGrid>
                <a:gridCol w="783590"/>
                <a:gridCol w="1351280"/>
                <a:gridCol w="1294765"/>
                <a:gridCol w="1303655"/>
                <a:gridCol w="1621790"/>
              </a:tblGrid>
              <a:tr h="605790">
                <a:tc gridSpan="5">
                  <a:txBody>
                    <a:bodyPr/>
                    <a:p>
                      <a:pPr algn="ctr" fontAlgn="base"/>
                      <a:r>
                        <a:rPr lang="zh-CN" altLang="en-US" sz="2000" dirty="0">
                          <a:solidFill>
                            <a:schemeClr val="bg1"/>
                          </a:solidFill>
                          <a:effectLst/>
                        </a:rPr>
                        <a:t>CRM与ERP数据同步架构表（示例）</a:t>
                      </a:r>
                      <a:endParaRPr lang="zh-CN" altLang="en-US" sz="2000" dirty="0">
                        <a:solidFill>
                          <a:schemeClr val="bg1"/>
                        </a:solidFill>
                        <a:effectLst/>
                      </a:endParaRPr>
                    </a:p>
                  </a:txBody>
                  <a:tcPr anchor="ctr" anchorCtr="0">
                    <a:solidFill>
                      <a:srgbClr val="1771EB"/>
                    </a:solidFill>
                  </a:tcPr>
                </a:tc>
                <a:tc hMerge="1">
                  <a:tcPr>
                    <a:solidFill>
                      <a:schemeClr val="accent1">
                        <a:lumMod val="20000"/>
                        <a:lumOff val="80000"/>
                      </a:schemeClr>
                    </a:solidFill>
                  </a:tcPr>
                </a:tc>
                <a:tc hMerge="1">
                  <a:tcPr>
                    <a:solidFill>
                      <a:schemeClr val="accent1">
                        <a:lumMod val="20000"/>
                        <a:lumOff val="80000"/>
                      </a:schemeClr>
                    </a:solidFill>
                  </a:tcPr>
                </a:tc>
                <a:tc hMerge="1">
                  <a:tcPr>
                    <a:solidFill>
                      <a:schemeClr val="accent1">
                        <a:lumMod val="20000"/>
                        <a:lumOff val="80000"/>
                      </a:schemeClr>
                    </a:solidFill>
                  </a:tcPr>
                </a:tc>
                <a:tc hMerge="1">
                  <a:tcPr>
                    <a:solidFill>
                      <a:schemeClr val="accent1">
                        <a:lumMod val="20000"/>
                        <a:lumOff val="80000"/>
                      </a:schemeClr>
                    </a:solidFill>
                  </a:tcPr>
                </a:tc>
              </a:tr>
              <a:tr h="643255">
                <a:tc>
                  <a:txBody>
                    <a:bodyPr/>
                    <a:p>
                      <a:pPr indent="0" algn="ctr">
                        <a:buNone/>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序号</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12700" marR="12700" marT="12700" vert="horz" anchor="ctr" anchorCtr="0">
                    <a:solidFill>
                      <a:srgbClr val="DFEAFA"/>
                    </a:solidFill>
                  </a:tcPr>
                </a:tc>
                <a:tc>
                  <a:txBody>
                    <a:bodyPr/>
                    <a:p>
                      <a:pPr indent="0" algn="ctr">
                        <a:buNone/>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CRM模块</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12700" marR="12700" marT="12700" vert="horz" anchor="ctr" anchorCtr="0">
                    <a:solidFill>
                      <a:srgbClr val="DFEAFA"/>
                    </a:solidFill>
                  </a:tcPr>
                </a:tc>
                <a:tc>
                  <a:txBody>
                    <a:bodyPr/>
                    <a:p>
                      <a:pPr indent="0" algn="ctr">
                        <a:buNone/>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同步方向</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12700" marR="12700" marT="12700" vert="horz" anchor="ctr" anchorCtr="0">
                    <a:solidFill>
                      <a:srgbClr val="DFEAFA"/>
                    </a:solidFill>
                  </a:tcPr>
                </a:tc>
                <a:tc>
                  <a:txBody>
                    <a:bodyPr/>
                    <a:p>
                      <a:pPr indent="0" algn="ctr">
                        <a:buNone/>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ERP模块</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12700" marR="12700" marT="12700" vert="horz" anchor="ctr" anchorCtr="0">
                    <a:solidFill>
                      <a:srgbClr val="DFEAFA"/>
                    </a:solidFill>
                  </a:tcPr>
                </a:tc>
                <a:tc>
                  <a:txBody>
                    <a:bodyPr/>
                    <a:p>
                      <a:pPr indent="0" algn="ctr">
                        <a:buNone/>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触发同步条件</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12700" marR="12700" marT="12700" vert="horz" anchor="ctr" anchorCtr="0">
                    <a:solidFill>
                      <a:srgbClr val="DFEAFA"/>
                    </a:solidFill>
                  </a:tcPr>
                </a:tc>
              </a:tr>
              <a:tr h="706120">
                <a:tc>
                  <a:txBody>
                    <a:bodyPr/>
                    <a:p>
                      <a:pPr algn="ctr">
                        <a:lnSpc>
                          <a:spcPct val="130000"/>
                        </a:lnSpc>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endParaRPr lang="zh-CN" altLang="en-US" sz="2000" dirty="0">
                        <a:latin typeface="微软雅黑" panose="020B0503020204020204" pitchFamily="34" charset="-122"/>
                        <a:ea typeface="微软雅黑" panose="020B0503020204020204" pitchFamily="34" charset="-122"/>
                      </a:endParaRPr>
                    </a:p>
                  </a:txBody>
                  <a:tcPr anchor="ctr" anchorCtr="0"/>
                </a:tc>
                <a:tc>
                  <a:txBody>
                    <a:bodyPr/>
                    <a:p>
                      <a:pPr algn="ctr">
                        <a:lnSpc>
                          <a:spcPct val="130000"/>
                        </a:lnSpc>
                        <a:buClrTx/>
                        <a:buSzTx/>
                        <a:buFontTx/>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客户</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c>
                  <a:txBody>
                    <a:bodyPr/>
                    <a:p>
                      <a:pPr algn="ctr">
                        <a:lnSpc>
                          <a:spcPct val="130000"/>
                        </a:lnSpc>
                      </a:pPr>
                      <a:endParaRPr lang="zh-CN" altLang="en-US" sz="2000" dirty="0">
                        <a:latin typeface="微软雅黑" panose="020B0503020204020204" pitchFamily="34" charset="-122"/>
                        <a:ea typeface="微软雅黑" panose="020B0503020204020204" pitchFamily="34" charset="-122"/>
                      </a:endParaRPr>
                    </a:p>
                  </a:txBody>
                  <a:tcPr anchor="ctr" anchorCtr="0"/>
                </a:tc>
                <a:tc>
                  <a:txBody>
                    <a:bodyPr/>
                    <a:p>
                      <a:pPr algn="ctr">
                        <a:lnSpc>
                          <a:spcPct val="130000"/>
                        </a:lnSpc>
                        <a:buNone/>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往来单位</a:t>
                      </a:r>
                      <a:endParaRPr lang="zh-CN" altLang="en-US" sz="2000" dirty="0">
                        <a:latin typeface="微软雅黑" panose="020B0503020204020204" pitchFamily="34" charset="-122"/>
                        <a:ea typeface="微软雅黑" panose="020B0503020204020204" pitchFamily="34" charset="-122"/>
                      </a:endParaRPr>
                    </a:p>
                  </a:txBody>
                  <a:tcPr anchor="ctr" anchorCtr="0"/>
                </a:tc>
                <a:tc>
                  <a:txBody>
                    <a:bodyPr/>
                    <a:p>
                      <a:pPr algn="ctr">
                        <a:lnSpc>
                          <a:spcPct val="130000"/>
                        </a:lnSpc>
                        <a:buNone/>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保存后同步</a:t>
                      </a:r>
                      <a:endParaRPr lang="zh-CN" altLang="en-US" sz="2000" dirty="0">
                        <a:latin typeface="微软雅黑" panose="020B0503020204020204" pitchFamily="34" charset="-122"/>
                        <a:ea typeface="微软雅黑" panose="020B0503020204020204" pitchFamily="34" charset="-122"/>
                      </a:endParaRPr>
                    </a:p>
                  </a:txBody>
                  <a:tcPr anchor="ctr" anchorCtr="0"/>
                </a:tc>
              </a:tr>
              <a:tr h="706120">
                <a:tc>
                  <a:txBody>
                    <a:bodyPr/>
                    <a:p>
                      <a:pPr algn="ctr">
                        <a:lnSpc>
                          <a:spcPct val="130000"/>
                        </a:lnSpc>
                        <a:buClrTx/>
                        <a:buSzTx/>
                        <a:buFontTx/>
                        <a:buNone/>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rgbClr val="DFEAFA"/>
                    </a:solidFill>
                  </a:tcPr>
                </a:tc>
                <a:tc>
                  <a:txBody>
                    <a:bodyPr/>
                    <a:p>
                      <a:pPr algn="ctr">
                        <a:lnSpc>
                          <a:spcPct val="130000"/>
                        </a:lnSpc>
                        <a:buNone/>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联系人</a:t>
                      </a:r>
                      <a:endParaRPr lang="zh-CN" altLang="en-US" sz="2000" dirty="0">
                        <a:latin typeface="微软雅黑" panose="020B0503020204020204" pitchFamily="34" charset="-122"/>
                        <a:ea typeface="微软雅黑" panose="020B0503020204020204" pitchFamily="34" charset="-122"/>
                      </a:endParaRPr>
                    </a:p>
                  </a:txBody>
                  <a:tcPr anchor="ctr" anchorCtr="0">
                    <a:solidFill>
                      <a:srgbClr val="DFEAFA"/>
                    </a:solidFill>
                  </a:tcPr>
                </a:tc>
                <a:tc>
                  <a:txBody>
                    <a:bodyPr/>
                    <a:p>
                      <a:pPr algn="ctr">
                        <a:lnSpc>
                          <a:spcPct val="130000"/>
                        </a:lnSpc>
                        <a:buNone/>
                      </a:pPr>
                      <a:endParaRPr lang="en-US" altLang="zh-CN" sz="2000" dirty="0">
                        <a:latin typeface="微软雅黑" panose="020B0503020204020204" pitchFamily="34" charset="-122"/>
                        <a:ea typeface="微软雅黑" panose="020B0503020204020204" pitchFamily="34" charset="-122"/>
                      </a:endParaRPr>
                    </a:p>
                  </a:txBody>
                  <a:tcPr anchor="ctr" anchorCtr="0">
                    <a:solidFill>
                      <a:srgbClr val="DFEAFA"/>
                    </a:solidFill>
                  </a:tcPr>
                </a:tc>
                <a:tc>
                  <a:txBody>
                    <a:bodyPr/>
                    <a:p>
                      <a:pPr algn="ctr">
                        <a:lnSpc>
                          <a:spcPct val="130000"/>
                        </a:lnSpc>
                        <a:buClrTx/>
                        <a:buSzTx/>
                        <a:buFontTx/>
                        <a:buNone/>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联系人</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rgbClr val="DFEAFA"/>
                    </a:solidFill>
                  </a:tcPr>
                </a:tc>
                <a:tc>
                  <a:txBody>
                    <a:bodyPr/>
                    <a:p>
                      <a:pPr algn="ctr">
                        <a:lnSpc>
                          <a:spcPct val="130000"/>
                        </a:lnSpc>
                        <a:buClrTx/>
                        <a:buSzTx/>
                        <a:buFontTx/>
                        <a:buNone/>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保存</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后同步</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rgbClr val="DFEAFA"/>
                    </a:solidFill>
                  </a:tcPr>
                </a:tc>
              </a:tr>
              <a:tr h="706755">
                <a:tc>
                  <a:txBody>
                    <a:bodyPr/>
                    <a:p>
                      <a:pPr algn="ctr">
                        <a:lnSpc>
                          <a:spcPct val="130000"/>
                        </a:lnSpc>
                        <a:buClrTx/>
                        <a:buSzTx/>
                        <a:buFontTx/>
                        <a:buNone/>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c>
                  <a:txBody>
                    <a:bodyPr/>
                    <a:p>
                      <a:pPr algn="ctr">
                        <a:lnSpc>
                          <a:spcPct val="130000"/>
                        </a:lnSpc>
                        <a:buClrTx/>
                        <a:buSzTx/>
                        <a:buFontTx/>
                        <a:buNone/>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销售订单</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c>
                  <a:txBody>
                    <a:bodyPr/>
                    <a:p>
                      <a:pPr algn="ctr">
                        <a:lnSpc>
                          <a:spcPct val="130000"/>
                        </a:lnSpc>
                        <a:buNone/>
                      </a:pPr>
                      <a:endParaRPr lang="zh-CN" altLang="en-US" sz="2000" dirty="0">
                        <a:latin typeface="微软雅黑" panose="020B0503020204020204" pitchFamily="34" charset="-122"/>
                        <a:ea typeface="微软雅黑" panose="020B0503020204020204" pitchFamily="34" charset="-122"/>
                      </a:endParaRPr>
                    </a:p>
                  </a:txBody>
                  <a:tcPr anchor="ctr" anchorCtr="0"/>
                </a:tc>
                <a:tc>
                  <a:txBody>
                    <a:bodyPr/>
                    <a:p>
                      <a:pPr algn="ctr">
                        <a:lnSpc>
                          <a:spcPct val="130000"/>
                        </a:lnSpc>
                        <a:buClrTx/>
                        <a:buSzTx/>
                        <a:buFontTx/>
                        <a:buNone/>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合同订单</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c>
                  <a:txBody>
                    <a:bodyPr/>
                    <a:p>
                      <a:pPr algn="ctr">
                        <a:lnSpc>
                          <a:spcPct val="130000"/>
                        </a:lnSpc>
                        <a:buNone/>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审核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后同步</a:t>
                      </a:r>
                      <a:endParaRPr lang="zh-CN" altLang="en-US" sz="2000" dirty="0">
                        <a:latin typeface="微软雅黑" panose="020B0503020204020204" pitchFamily="34" charset="-122"/>
                        <a:ea typeface="微软雅黑" panose="020B0503020204020204" pitchFamily="34" charset="-122"/>
                      </a:endParaRPr>
                    </a:p>
                  </a:txBody>
                  <a:tcPr anchor="ctr" anchorCtr="0"/>
                </a:tc>
              </a:tr>
              <a:tr h="706120">
                <a:tc>
                  <a:txBody>
                    <a:bodyPr/>
                    <a:p>
                      <a:pPr algn="ctr">
                        <a:lnSpc>
                          <a:spcPct val="130000"/>
                        </a:lnSpc>
                        <a:buClrTx/>
                        <a:buSzTx/>
                        <a:buFontTx/>
                        <a:buNone/>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rgbClr val="DFEAFA"/>
                    </a:solidFill>
                  </a:tcPr>
                </a:tc>
                <a:tc>
                  <a:txBody>
                    <a:bodyPr/>
                    <a:p>
                      <a:pPr algn="ctr">
                        <a:lnSpc>
                          <a:spcPct val="130000"/>
                        </a:lnSpc>
                        <a:buClrTx/>
                        <a:buSzTx/>
                        <a:buFontTx/>
                        <a:buNone/>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产品</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rgbClr val="DFEAFA"/>
                    </a:solidFill>
                  </a:tcPr>
                </a:tc>
                <a:tc>
                  <a:txBody>
                    <a:bodyPr/>
                    <a:p>
                      <a:pPr algn="ctr">
                        <a:lnSpc>
                          <a:spcPct val="130000"/>
                        </a:lnSpc>
                        <a:buNone/>
                      </a:pPr>
                      <a:endParaRPr lang="zh-CN" altLang="en-US" sz="2000" dirty="0">
                        <a:latin typeface="微软雅黑" panose="020B0503020204020204" pitchFamily="34" charset="-122"/>
                        <a:ea typeface="微软雅黑" panose="020B0503020204020204" pitchFamily="34" charset="-122"/>
                      </a:endParaRPr>
                    </a:p>
                  </a:txBody>
                  <a:tcPr anchor="ctr" anchorCtr="0">
                    <a:solidFill>
                      <a:srgbClr val="DFEAFA"/>
                    </a:solidFill>
                  </a:tcPr>
                </a:tc>
                <a:tc>
                  <a:txBody>
                    <a:bodyPr/>
                    <a:p>
                      <a:pPr algn="ctr">
                        <a:lnSpc>
                          <a:spcPct val="130000"/>
                        </a:lnSpc>
                        <a:buClrTx/>
                        <a:buSzTx/>
                        <a:buFontTx/>
                        <a:buNone/>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物料</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rgbClr val="DFEAFA"/>
                    </a:solidFill>
                  </a:tcPr>
                </a:tc>
                <a:tc>
                  <a:txBody>
                    <a:bodyPr/>
                    <a:p>
                      <a:pPr algn="ctr">
                        <a:lnSpc>
                          <a:spcPct val="130000"/>
                        </a:lnSpc>
                        <a:buClrTx/>
                        <a:buSzTx/>
                        <a:buFontTx/>
                        <a:buNone/>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审核后同步</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rgbClr val="DFEAFA"/>
                    </a:solidFill>
                  </a:tcPr>
                </a:tc>
              </a:tr>
              <a:tr h="705485">
                <a:tc>
                  <a:txBody>
                    <a:bodyPr/>
                    <a:p>
                      <a:pPr algn="ctr">
                        <a:lnSpc>
                          <a:spcPct val="130000"/>
                        </a:lnSpc>
                        <a:buNone/>
                      </a:pPr>
                      <a:r>
                        <a:rPr lang="en-US" altLang="zh-CN" sz="2000" dirty="0">
                          <a:latin typeface="微软雅黑" panose="020B0503020204020204" pitchFamily="34" charset="-122"/>
                          <a:ea typeface="微软雅黑" panose="020B0503020204020204" pitchFamily="34" charset="-122"/>
                          <a:sym typeface="+mn-ea"/>
                        </a:rPr>
                        <a:t>...</a:t>
                      </a:r>
                      <a:endParaRPr lang="en-US" altLang="zh-CN" sz="2000" dirty="0">
                        <a:latin typeface="微软雅黑" panose="020B0503020204020204" pitchFamily="34" charset="-122"/>
                        <a:ea typeface="微软雅黑" panose="020B0503020204020204" pitchFamily="34" charset="-122"/>
                      </a:endParaRPr>
                    </a:p>
                  </a:txBody>
                  <a:tcPr anchor="ctr" anchorCtr="0"/>
                </a:tc>
                <a:tc>
                  <a:txBody>
                    <a:bodyPr/>
                    <a:p>
                      <a:pPr algn="ctr">
                        <a:lnSpc>
                          <a:spcPct val="130000"/>
                        </a:lnSpc>
                        <a:buNone/>
                      </a:pPr>
                      <a:r>
                        <a:rPr lang="en-US" altLang="zh-CN" sz="2000" dirty="0">
                          <a:latin typeface="微软雅黑" panose="020B0503020204020204" pitchFamily="34" charset="-122"/>
                          <a:ea typeface="微软雅黑" panose="020B0503020204020204" pitchFamily="34" charset="-122"/>
                          <a:sym typeface="+mn-ea"/>
                        </a:rPr>
                        <a:t>...</a:t>
                      </a:r>
                      <a:endParaRPr lang="zh-CN" altLang="en-US" sz="2000" dirty="0">
                        <a:latin typeface="微软雅黑" panose="020B0503020204020204" pitchFamily="34" charset="-122"/>
                        <a:ea typeface="微软雅黑" panose="020B0503020204020204" pitchFamily="34" charset="-122"/>
                      </a:endParaRPr>
                    </a:p>
                  </a:txBody>
                  <a:tcPr anchor="ctr" anchorCtr="0"/>
                </a:tc>
                <a:tc>
                  <a:txBody>
                    <a:bodyPr/>
                    <a:p>
                      <a:pPr algn="ctr">
                        <a:lnSpc>
                          <a:spcPct val="130000"/>
                        </a:lnSpc>
                        <a:buNone/>
                      </a:pPr>
                      <a:r>
                        <a:rPr lang="en-US" altLang="zh-CN" sz="2000" dirty="0">
                          <a:latin typeface="微软雅黑" panose="020B0503020204020204" pitchFamily="34" charset="-122"/>
                          <a:ea typeface="微软雅黑" panose="020B0503020204020204" pitchFamily="34" charset="-122"/>
                          <a:sym typeface="+mn-ea"/>
                        </a:rPr>
                        <a:t>...</a:t>
                      </a:r>
                      <a:endParaRPr lang="zh-CN" altLang="en-US" sz="2000" dirty="0">
                        <a:latin typeface="微软雅黑" panose="020B0503020204020204" pitchFamily="34" charset="-122"/>
                        <a:ea typeface="微软雅黑" panose="020B0503020204020204" pitchFamily="34" charset="-122"/>
                      </a:endParaRPr>
                    </a:p>
                  </a:txBody>
                  <a:tcPr anchor="ctr" anchorCtr="0"/>
                </a:tc>
                <a:tc>
                  <a:txBody>
                    <a:bodyPr/>
                    <a:p>
                      <a:pPr algn="ctr">
                        <a:lnSpc>
                          <a:spcPct val="130000"/>
                        </a:lnSpc>
                        <a:buNone/>
                      </a:pPr>
                      <a:r>
                        <a:rPr lang="en-US" altLang="zh-CN" sz="2000" dirty="0">
                          <a:latin typeface="微软雅黑" panose="020B0503020204020204" pitchFamily="34" charset="-122"/>
                          <a:ea typeface="微软雅黑" panose="020B0503020204020204" pitchFamily="34" charset="-122"/>
                          <a:sym typeface="+mn-ea"/>
                        </a:rPr>
                        <a:t>...</a:t>
                      </a:r>
                      <a:endParaRPr lang="zh-CN" altLang="en-US" sz="2000" dirty="0">
                        <a:latin typeface="微软雅黑" panose="020B0503020204020204" pitchFamily="34" charset="-122"/>
                        <a:ea typeface="微软雅黑" panose="020B0503020204020204" pitchFamily="34" charset="-122"/>
                      </a:endParaRPr>
                    </a:p>
                  </a:txBody>
                  <a:tcPr anchor="ctr" anchorCtr="0"/>
                </a:tc>
                <a:tc>
                  <a:txBody>
                    <a:bodyPr/>
                    <a:p>
                      <a:pPr algn="ctr">
                        <a:lnSpc>
                          <a:spcPct val="130000"/>
                        </a:lnSpc>
                        <a:buNone/>
                      </a:pPr>
                      <a:r>
                        <a:rPr lang="en-US" altLang="zh-CN" sz="2000" dirty="0">
                          <a:latin typeface="微软雅黑" panose="020B0503020204020204" pitchFamily="34" charset="-122"/>
                          <a:ea typeface="微软雅黑" panose="020B0503020204020204" pitchFamily="34" charset="-122"/>
                          <a:sym typeface="+mn-ea"/>
                        </a:rPr>
                        <a:t>...</a:t>
                      </a:r>
                      <a:endParaRPr lang="zh-CN" altLang="en-US" sz="2000" dirty="0">
                        <a:latin typeface="微软雅黑" panose="020B0503020204020204" pitchFamily="34" charset="-122"/>
                        <a:ea typeface="微软雅黑" panose="020B0503020204020204" pitchFamily="34" charset="-122"/>
                      </a:endParaRPr>
                    </a:p>
                  </a:txBody>
                  <a:tcPr anchor="ctr" anchorCtr="0"/>
                </a:tc>
              </a:tr>
            </a:tbl>
          </a:graphicData>
        </a:graphic>
      </p:graphicFrame>
      <p:sp>
        <p:nvSpPr>
          <p:cNvPr id="14" name="右箭头 13"/>
          <p:cNvSpPr/>
          <p:nvPr>
            <p:custDataLst>
              <p:tags r:id="rId2"/>
            </p:custDataLst>
          </p:nvPr>
        </p:nvSpPr>
        <p:spPr>
          <a:xfrm>
            <a:off x="7796530" y="2517140"/>
            <a:ext cx="708025" cy="273685"/>
          </a:xfrm>
          <a:prstGeom prst="rightArrow">
            <a:avLst/>
          </a:prstGeom>
          <a:gradFill>
            <a:gsLst>
              <a:gs pos="27000">
                <a:srgbClr val="87B6F5">
                  <a:alpha val="100000"/>
                </a:srgbClr>
              </a:gs>
              <a:gs pos="0">
                <a:schemeClr val="accent1">
                  <a:lumMod val="5000"/>
                  <a:lumOff val="95000"/>
                </a:schemeClr>
              </a:gs>
              <a:gs pos="100000">
                <a:srgbClr val="1771EB"/>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右箭头 14"/>
          <p:cNvSpPr/>
          <p:nvPr>
            <p:custDataLst>
              <p:tags r:id="rId3"/>
            </p:custDataLst>
          </p:nvPr>
        </p:nvSpPr>
        <p:spPr>
          <a:xfrm>
            <a:off x="7828915" y="3203575"/>
            <a:ext cx="708025" cy="273685"/>
          </a:xfrm>
          <a:prstGeom prst="rightArrow">
            <a:avLst/>
          </a:prstGeom>
          <a:gradFill>
            <a:gsLst>
              <a:gs pos="27000">
                <a:srgbClr val="87B6F5">
                  <a:alpha val="100000"/>
                </a:srgbClr>
              </a:gs>
              <a:gs pos="0">
                <a:schemeClr val="accent1">
                  <a:lumMod val="5000"/>
                  <a:lumOff val="95000"/>
                </a:schemeClr>
              </a:gs>
              <a:gs pos="100000">
                <a:srgbClr val="1771EB"/>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右箭头 15"/>
          <p:cNvSpPr/>
          <p:nvPr>
            <p:custDataLst>
              <p:tags r:id="rId4"/>
            </p:custDataLst>
          </p:nvPr>
        </p:nvSpPr>
        <p:spPr>
          <a:xfrm>
            <a:off x="7828915" y="3980180"/>
            <a:ext cx="708025" cy="273685"/>
          </a:xfrm>
          <a:prstGeom prst="rightArrow">
            <a:avLst/>
          </a:prstGeom>
          <a:gradFill>
            <a:gsLst>
              <a:gs pos="27000">
                <a:srgbClr val="87B6F5">
                  <a:alpha val="100000"/>
                </a:srgbClr>
              </a:gs>
              <a:gs pos="0">
                <a:schemeClr val="accent1">
                  <a:lumMod val="5000"/>
                  <a:lumOff val="95000"/>
                </a:schemeClr>
              </a:gs>
              <a:gs pos="100000">
                <a:srgbClr val="1771EB"/>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右箭头 16"/>
          <p:cNvSpPr/>
          <p:nvPr>
            <p:custDataLst>
              <p:tags r:id="rId5"/>
            </p:custDataLst>
          </p:nvPr>
        </p:nvSpPr>
        <p:spPr>
          <a:xfrm rot="10800000">
            <a:off x="7828915" y="4669790"/>
            <a:ext cx="708025" cy="273685"/>
          </a:xfrm>
          <a:prstGeom prst="rightArrow">
            <a:avLst/>
          </a:prstGeom>
          <a:gradFill>
            <a:gsLst>
              <a:gs pos="27000">
                <a:srgbClr val="87B6F5">
                  <a:alpha val="100000"/>
                </a:srgbClr>
              </a:gs>
              <a:gs pos="0">
                <a:schemeClr val="accent1">
                  <a:lumMod val="5000"/>
                  <a:lumOff val="95000"/>
                </a:schemeClr>
              </a:gs>
              <a:gs pos="100000">
                <a:srgbClr val="1771EB"/>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custDataLst>
              <p:tags r:id="rId6"/>
            </p:custDataLst>
          </p:nvPr>
        </p:nvSpPr>
        <p:spPr bwMode="auto">
          <a:xfrm>
            <a:off x="1574165" y="6126480"/>
            <a:ext cx="9969500" cy="454660"/>
          </a:xfrm>
          <a:prstGeom prst="roundRect">
            <a:avLst>
              <a:gd name="adj" fmla="val 50000"/>
            </a:avLst>
          </a:prstGeom>
          <a:gradFill>
            <a:gsLst>
              <a:gs pos="42000">
                <a:srgbClr val="FE9B20">
                  <a:alpha val="100000"/>
                </a:srgbClr>
              </a:gs>
              <a:gs pos="9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600" dirty="0">
                <a:latin typeface="微软雅黑" panose="020B0503020204020204" pitchFamily="34" charset="-122"/>
                <a:ea typeface="微软雅黑" panose="020B0503020204020204" pitchFamily="34" charset="-122"/>
                <a:sym typeface="+mn-ea"/>
              </a:rPr>
              <a:t>为确保后续配置的顺利进行，在正式配置之前，请搜集并整理好客户接口</a:t>
            </a:r>
            <a:r>
              <a:rPr lang="zh-CN" altLang="en-US" dirty="0">
                <a:solidFill>
                  <a:srgbClr val="FF0000"/>
                </a:solidFill>
                <a:latin typeface="微软雅黑" panose="020B0503020204020204" pitchFamily="34" charset="-122"/>
                <a:ea typeface="微软雅黑" panose="020B0503020204020204" pitchFamily="34" charset="-122"/>
                <a:sym typeface="+mn-ea"/>
              </a:rPr>
              <a:t>需求清单，确定好对接字段</a:t>
            </a:r>
            <a:endParaRPr lang="zh-CN" altLang="en-US" dirty="0">
              <a:solidFill>
                <a:srgbClr val="FF0000"/>
              </a:solidFill>
              <a:latin typeface="微软雅黑" panose="020B0503020204020204" pitchFamily="34" charset="-122"/>
              <a:ea typeface="微软雅黑" panose="020B0503020204020204" pitchFamily="34" charset="-122"/>
              <a:sym typeface="+mn-ea"/>
            </a:endParaRPr>
          </a:p>
        </p:txBody>
      </p:sp>
      <p:grpSp>
        <p:nvGrpSpPr>
          <p:cNvPr id="73" name="组合 72"/>
          <p:cNvGrpSpPr/>
          <p:nvPr/>
        </p:nvGrpSpPr>
        <p:grpSpPr>
          <a:xfrm>
            <a:off x="1455763" y="5084621"/>
            <a:ext cx="2774921" cy="617976"/>
            <a:chOff x="874278" y="3120012"/>
            <a:chExt cx="1702118" cy="617976"/>
          </a:xfrm>
        </p:grpSpPr>
        <p:grpSp>
          <p:nvGrpSpPr>
            <p:cNvPr id="78" name="组合 77"/>
            <p:cNvGrpSpPr/>
            <p:nvPr/>
          </p:nvGrpSpPr>
          <p:grpSpPr>
            <a:xfrm>
              <a:off x="874278" y="3120012"/>
              <a:ext cx="1702118" cy="617976"/>
              <a:chOff x="802642" y="1561345"/>
              <a:chExt cx="1889439" cy="617976"/>
            </a:xfrm>
          </p:grpSpPr>
          <p:sp>
            <p:nvSpPr>
              <p:cNvPr id="79" name="椭圆 16"/>
              <p:cNvSpPr/>
              <p:nvPr/>
            </p:nvSpPr>
            <p:spPr>
              <a:xfrm>
                <a:off x="828467" y="1561345"/>
                <a:ext cx="1863614" cy="617976"/>
              </a:xfrm>
              <a:prstGeom prst="roundRect">
                <a:avLst>
                  <a:gd name="adj" fmla="val 50000"/>
                </a:avLst>
              </a:prstGeom>
              <a:gradFill flip="none" rotWithShape="1">
                <a:gsLst>
                  <a:gs pos="100000">
                    <a:srgbClr val="5694CB">
                      <a:lumMod val="9000"/>
                      <a:lumOff val="91000"/>
                    </a:srgbClr>
                  </a:gs>
                  <a:gs pos="0">
                    <a:srgbClr val="2A599F">
                      <a:alpha val="0"/>
                      <a:lumMod val="0"/>
                      <a:lumOff val="100000"/>
                    </a:srgbClr>
                  </a:gs>
                </a:gsLst>
                <a:lin ang="2700000" scaled="1"/>
                <a:tileRect/>
              </a:gradFill>
              <a:ln w="19050" cap="flat" cmpd="sng" algn="ctr">
                <a:gradFill flip="none" rotWithShape="1">
                  <a:gsLst>
                    <a:gs pos="0">
                      <a:srgbClr val="1D78FA">
                        <a:lumMod val="20000"/>
                        <a:lumOff val="80000"/>
                      </a:srgbClr>
                    </a:gs>
                    <a:gs pos="99000">
                      <a:srgbClr val="1D78FA">
                        <a:lumMod val="21000"/>
                        <a:lumOff val="79000"/>
                      </a:srgbClr>
                    </a:gs>
                  </a:gsLst>
                  <a:lin ang="2700000" scaled="1"/>
                  <a:tileRect/>
                </a:gradFill>
                <a:prstDash val="solid"/>
                <a:miter lim="800000"/>
              </a:ln>
              <a:effectLst>
                <a:outerShdw blurRad="25400" dist="12700" dir="2700000" algn="tl" rotWithShape="0">
                  <a:srgbClr val="78A6D3">
                    <a:alpha val="1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Roboto Regular"/>
                  <a:cs typeface="+mn-cs"/>
                </a:endParaRPr>
              </a:p>
            </p:txBody>
          </p:sp>
          <p:sp>
            <p:nvSpPr>
              <p:cNvPr id="80" name="椭圆 12"/>
              <p:cNvSpPr/>
              <p:nvPr/>
            </p:nvSpPr>
            <p:spPr>
              <a:xfrm>
                <a:off x="802642" y="1561345"/>
                <a:ext cx="1863614" cy="617976"/>
              </a:xfrm>
              <a:prstGeom prst="roundRect">
                <a:avLst>
                  <a:gd name="adj" fmla="val 50000"/>
                </a:avLst>
              </a:prstGeom>
              <a:gradFill flip="none" rotWithShape="1">
                <a:gsLst>
                  <a:gs pos="100000">
                    <a:srgbClr val="1D78FA">
                      <a:lumMod val="20000"/>
                      <a:lumOff val="80000"/>
                    </a:srgbClr>
                  </a:gs>
                  <a:gs pos="0">
                    <a:srgbClr val="1D78FA">
                      <a:lumMod val="60000"/>
                      <a:lumOff val="40000"/>
                    </a:srgbClr>
                  </a:gs>
                </a:gsLst>
                <a:lin ang="2700000" scaled="1"/>
                <a:tileRect/>
              </a:gradFill>
              <a:ln w="6350" cap="flat" cmpd="sng" algn="ctr">
                <a:gradFill flip="none" rotWithShape="1">
                  <a:gsLst>
                    <a:gs pos="21800">
                      <a:srgbClr val="F3F6FB"/>
                    </a:gs>
                    <a:gs pos="0">
                      <a:srgbClr val="1D78FA">
                        <a:lumMod val="0"/>
                        <a:lumOff val="100000"/>
                      </a:srgbClr>
                    </a:gs>
                    <a:gs pos="71440">
                      <a:srgbClr val="D7E1F2"/>
                    </a:gs>
                    <a:gs pos="99000">
                      <a:srgbClr val="1D78FA">
                        <a:lumMod val="0"/>
                        <a:lumOff val="100000"/>
                      </a:srgbClr>
                    </a:gs>
                  </a:gsLst>
                  <a:lin ang="2700000" scaled="1"/>
                  <a:tileRect/>
                </a:gradFill>
                <a:prstDash val="solid"/>
                <a:miter lim="800000"/>
              </a:ln>
              <a:effectLst>
                <a:outerShdw blurRad="76200" dist="76200" dir="2700000" sx="102000" sy="102000" algn="tl" rotWithShape="0">
                  <a:srgbClr val="1D78FA">
                    <a:lumMod val="60000"/>
                    <a:lumOff val="40000"/>
                    <a:alpha val="1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Roboto Regular"/>
                  <a:cs typeface="+mn-cs"/>
                </a:endParaRPr>
              </a:p>
            </p:txBody>
          </p:sp>
          <p:sp>
            <p:nvSpPr>
              <p:cNvPr id="81" name="椭圆 13"/>
              <p:cNvSpPr/>
              <p:nvPr/>
            </p:nvSpPr>
            <p:spPr>
              <a:xfrm>
                <a:off x="802642" y="1561345"/>
                <a:ext cx="1863614" cy="617976"/>
              </a:xfrm>
              <a:prstGeom prst="roundRect">
                <a:avLst>
                  <a:gd name="adj" fmla="val 50000"/>
                </a:avLst>
              </a:prstGeom>
              <a:gradFill>
                <a:gsLst>
                  <a:gs pos="4000">
                    <a:srgbClr val="2979FF">
                      <a:lumMod val="10000"/>
                      <a:lumOff val="90000"/>
                    </a:srgbClr>
                  </a:gs>
                  <a:gs pos="70000">
                    <a:srgbClr val="2979FF">
                      <a:lumMod val="20000"/>
                      <a:lumOff val="80000"/>
                    </a:srgbClr>
                  </a:gs>
                  <a:gs pos="100000">
                    <a:srgbClr val="1D78FA">
                      <a:lumMod val="0"/>
                      <a:lumOff val="100000"/>
                    </a:srgbClr>
                  </a:gs>
                </a:gsLst>
                <a:lin ang="2700000" scaled="1"/>
              </a:gradFill>
              <a:ln w="6350" cap="flat" cmpd="sng" algn="ctr">
                <a:gradFill flip="none" rotWithShape="1">
                  <a:gsLst>
                    <a:gs pos="21800">
                      <a:srgbClr val="D8E8FF"/>
                    </a:gs>
                    <a:gs pos="0">
                      <a:srgbClr val="1D78FA">
                        <a:lumMod val="0"/>
                        <a:lumOff val="100000"/>
                      </a:srgbClr>
                    </a:gs>
                    <a:gs pos="71440">
                      <a:srgbClr val="2979FF">
                        <a:lumMod val="60000"/>
                        <a:lumOff val="40000"/>
                      </a:srgbClr>
                    </a:gs>
                    <a:gs pos="100000">
                      <a:srgbClr val="1D78FA">
                        <a:lumMod val="0"/>
                        <a:lumOff val="100000"/>
                      </a:srgbClr>
                    </a:gs>
                  </a:gsLst>
                  <a:lin ang="2700000" scaled="1"/>
                  <a:tileRect/>
                </a:gradFill>
                <a:prstDash val="solid"/>
                <a:miter lim="800000"/>
              </a:ln>
              <a:effectLst>
                <a:outerShdw blurRad="50800" dist="12700" dir="2700000" sx="101000" sy="101000" algn="tl" rotWithShape="0">
                  <a:sysClr val="window" lastClr="FFFFFF"/>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Roboto Regular"/>
                  <a:cs typeface="+mn-cs"/>
                </a:endParaRPr>
              </a:p>
            </p:txBody>
          </p:sp>
          <p:sp>
            <p:nvSpPr>
              <p:cNvPr id="82" name="椭圆 15"/>
              <p:cNvSpPr/>
              <p:nvPr/>
            </p:nvSpPr>
            <p:spPr>
              <a:xfrm>
                <a:off x="843808" y="1586561"/>
                <a:ext cx="1781282" cy="567544"/>
              </a:xfrm>
              <a:prstGeom prst="roundRect">
                <a:avLst>
                  <a:gd name="adj" fmla="val 50000"/>
                </a:avLst>
              </a:prstGeom>
              <a:gradFill flip="none" rotWithShape="1">
                <a:gsLst>
                  <a:gs pos="100000">
                    <a:srgbClr val="5694CB">
                      <a:lumMod val="0"/>
                      <a:lumOff val="100000"/>
                      <a:alpha val="0"/>
                    </a:srgbClr>
                  </a:gs>
                  <a:gs pos="0">
                    <a:srgbClr val="2A599F">
                      <a:lumMod val="0"/>
                      <a:lumOff val="100000"/>
                      <a:alpha val="84000"/>
                    </a:srgbClr>
                  </a:gs>
                </a:gsLst>
                <a:lin ang="2700000" scaled="1"/>
                <a:tileRect/>
              </a:gra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Roboto Regular"/>
                  <a:cs typeface="+mn-cs"/>
                </a:endParaRPr>
              </a:p>
            </p:txBody>
          </p:sp>
        </p:grpSp>
        <p:sp>
          <p:nvSpPr>
            <p:cNvPr id="87" name="文本框 86"/>
            <p:cNvSpPr txBox="1"/>
            <p:nvPr/>
          </p:nvSpPr>
          <p:spPr>
            <a:xfrm>
              <a:off x="1042131" y="3210928"/>
              <a:ext cx="1366412" cy="400110"/>
            </a:xfrm>
            <a:prstGeom prst="rect">
              <a:avLst/>
            </a:prstGeom>
            <a:noFill/>
          </p:spPr>
          <p:txBody>
            <a:bodyPr wrap="square" rtlCol="0">
              <a:spAutoFit/>
            </a:bodyPr>
            <a:lstStyle/>
            <a:p>
              <a:pPr lvl="0" algn="ctr"/>
              <a:r>
                <a:rPr lang="zh-CN" altLang="en-US" sz="2000" dirty="0">
                  <a:solidFill>
                    <a:srgbClr val="2979FF"/>
                  </a:solidFill>
                  <a:latin typeface="微软雅黑" panose="020B0503020204020204" pitchFamily="34" charset="-122"/>
                  <a:ea typeface="微软雅黑" panose="020B0503020204020204" pitchFamily="34" charset="-122"/>
                </a:rPr>
                <a:t>全业务流程对接</a:t>
              </a:r>
              <a:endParaRPr kumimoji="1" lang="zh-CN" altLang="en-US" sz="2000" dirty="0">
                <a:solidFill>
                  <a:srgbClr val="2979FF"/>
                </a:solidFill>
                <a:latin typeface="微软雅黑" panose="020B0503020204020204" pitchFamily="34" charset="-122"/>
                <a:ea typeface="微软雅黑" panose="020B0503020204020204" pitchFamily="34" charset="-122"/>
              </a:endParaRPr>
            </a:p>
          </p:txBody>
        </p:sp>
      </p:grpSp>
      <p:sp>
        <p:nvSpPr>
          <p:cNvPr id="88" name="圆角矩形 87"/>
          <p:cNvSpPr/>
          <p:nvPr/>
        </p:nvSpPr>
        <p:spPr>
          <a:xfrm>
            <a:off x="487680" y="2356485"/>
            <a:ext cx="1604010" cy="2554605"/>
          </a:xfrm>
          <a:prstGeom prst="roundRect">
            <a:avLst/>
          </a:prstGeom>
          <a:solidFill>
            <a:srgbClr val="1771E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9" name="圆角矩形 88"/>
          <p:cNvSpPr/>
          <p:nvPr/>
        </p:nvSpPr>
        <p:spPr>
          <a:xfrm>
            <a:off x="3475990" y="2343150"/>
            <a:ext cx="1699895" cy="2567940"/>
          </a:xfrm>
          <a:prstGeom prst="roundRect">
            <a:avLst/>
          </a:prstGeom>
          <a:solidFill>
            <a:srgbClr val="1771E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p>
        </p:txBody>
      </p:sp>
      <p:sp>
        <p:nvSpPr>
          <p:cNvPr id="90" name="圆角矩形 89"/>
          <p:cNvSpPr/>
          <p:nvPr/>
        </p:nvSpPr>
        <p:spPr>
          <a:xfrm>
            <a:off x="487680" y="1731010"/>
            <a:ext cx="1604010" cy="3178810"/>
          </a:xfrm>
          <a:prstGeom prst="roundRect">
            <a:avLst/>
          </a:prstGeom>
          <a:no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文本框 91"/>
          <p:cNvSpPr txBox="1"/>
          <p:nvPr/>
        </p:nvSpPr>
        <p:spPr>
          <a:xfrm>
            <a:off x="694690" y="1851660"/>
            <a:ext cx="1182370" cy="368300"/>
          </a:xfrm>
          <a:prstGeom prst="rect">
            <a:avLst/>
          </a:prstGeom>
          <a:noFill/>
        </p:spPr>
        <p:txBody>
          <a:bodyPr wrap="square" rtlCol="0">
            <a:spAutoFit/>
          </a:bodyPr>
          <a:p>
            <a:r>
              <a:rPr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灵当</a:t>
            </a:r>
            <a:r>
              <a:rPr lang="en-US" alt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CRM</a:t>
            </a:r>
            <a:endParaRPr lang="en-US" alt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4" name="圆角矩形 93"/>
          <p:cNvSpPr/>
          <p:nvPr/>
        </p:nvSpPr>
        <p:spPr>
          <a:xfrm>
            <a:off x="3475355" y="1731010"/>
            <a:ext cx="1708150" cy="3179445"/>
          </a:xfrm>
          <a:prstGeom prst="roundRect">
            <a:avLst/>
          </a:prstGeom>
          <a:no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5" name="文本框 94"/>
          <p:cNvSpPr txBox="1"/>
          <p:nvPr/>
        </p:nvSpPr>
        <p:spPr bwMode="auto">
          <a:xfrm>
            <a:off x="3621405" y="2501265"/>
            <a:ext cx="141605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6" name="文本框 95"/>
          <p:cNvSpPr txBox="1"/>
          <p:nvPr/>
        </p:nvSpPr>
        <p:spPr>
          <a:xfrm>
            <a:off x="3944620" y="2529205"/>
            <a:ext cx="903605"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客户</a:t>
            </a:r>
            <a:endParaRPr lang="zh-CN" altLang="en-US" sz="1400">
              <a:solidFill>
                <a:srgbClr val="1771EB"/>
              </a:solidFill>
              <a:latin typeface="微软雅黑" panose="020B0503020204020204" pitchFamily="34" charset="-122"/>
              <a:ea typeface="微软雅黑" panose="020B0503020204020204" pitchFamily="34" charset="-122"/>
            </a:endParaRPr>
          </a:p>
        </p:txBody>
      </p:sp>
      <p:sp>
        <p:nvSpPr>
          <p:cNvPr id="97" name="文本框 96"/>
          <p:cNvSpPr txBox="1"/>
          <p:nvPr/>
        </p:nvSpPr>
        <p:spPr bwMode="auto">
          <a:xfrm>
            <a:off x="3621405" y="2955290"/>
            <a:ext cx="141605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8" name="文本框 97"/>
          <p:cNvSpPr txBox="1"/>
          <p:nvPr/>
        </p:nvSpPr>
        <p:spPr>
          <a:xfrm>
            <a:off x="3944620" y="2982595"/>
            <a:ext cx="903605"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联系人</a:t>
            </a:r>
            <a:endParaRPr lang="zh-CN" altLang="en-US" sz="1400">
              <a:solidFill>
                <a:srgbClr val="1771EB"/>
              </a:solidFill>
              <a:latin typeface="微软雅黑" panose="020B0503020204020204" pitchFamily="34" charset="-122"/>
              <a:ea typeface="微软雅黑" panose="020B0503020204020204" pitchFamily="34" charset="-122"/>
            </a:endParaRPr>
          </a:p>
        </p:txBody>
      </p:sp>
      <p:sp>
        <p:nvSpPr>
          <p:cNvPr id="99" name="文本框 98"/>
          <p:cNvSpPr txBox="1"/>
          <p:nvPr/>
        </p:nvSpPr>
        <p:spPr bwMode="auto">
          <a:xfrm>
            <a:off x="3621405" y="3387725"/>
            <a:ext cx="141605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0" name="文本框 99"/>
          <p:cNvSpPr txBox="1"/>
          <p:nvPr/>
        </p:nvSpPr>
        <p:spPr>
          <a:xfrm>
            <a:off x="3944620" y="3415030"/>
            <a:ext cx="903605"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物料</a:t>
            </a:r>
            <a:endParaRPr lang="zh-CN" altLang="en-US" sz="1400">
              <a:solidFill>
                <a:srgbClr val="1771EB"/>
              </a:solidFill>
              <a:latin typeface="微软雅黑" panose="020B0503020204020204" pitchFamily="34" charset="-122"/>
              <a:ea typeface="微软雅黑" panose="020B0503020204020204" pitchFamily="34" charset="-122"/>
            </a:endParaRPr>
          </a:p>
        </p:txBody>
      </p:sp>
      <p:sp>
        <p:nvSpPr>
          <p:cNvPr id="101" name="文本框 100"/>
          <p:cNvSpPr txBox="1"/>
          <p:nvPr/>
        </p:nvSpPr>
        <p:spPr bwMode="auto">
          <a:xfrm>
            <a:off x="3621405" y="4378325"/>
            <a:ext cx="141605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2" name="文本框 101"/>
          <p:cNvSpPr txBox="1"/>
          <p:nvPr/>
        </p:nvSpPr>
        <p:spPr>
          <a:xfrm>
            <a:off x="3909060" y="4405630"/>
            <a:ext cx="1400810"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其他支出</a:t>
            </a:r>
            <a:endParaRPr lang="zh-CN" altLang="en-US" sz="1400">
              <a:solidFill>
                <a:srgbClr val="1771EB"/>
              </a:solidFill>
              <a:latin typeface="微软雅黑" panose="020B0503020204020204" pitchFamily="34" charset="-122"/>
              <a:ea typeface="微软雅黑" panose="020B0503020204020204" pitchFamily="34" charset="-122"/>
            </a:endParaRPr>
          </a:p>
        </p:txBody>
      </p:sp>
      <p:sp>
        <p:nvSpPr>
          <p:cNvPr id="104" name="文本框 103"/>
          <p:cNvSpPr txBox="1"/>
          <p:nvPr/>
        </p:nvSpPr>
        <p:spPr>
          <a:xfrm>
            <a:off x="3700145" y="1851660"/>
            <a:ext cx="1258570" cy="368300"/>
          </a:xfrm>
          <a:prstGeom prst="rect">
            <a:avLst/>
          </a:prstGeom>
          <a:noFill/>
        </p:spPr>
        <p:txBody>
          <a:bodyPr wrap="square" rtlCol="0">
            <a:spAutoFit/>
          </a:bodyPr>
          <a:p>
            <a:pPr algn="ctr"/>
            <a:r>
              <a:rPr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云星空</a:t>
            </a:r>
            <a:endParaRPr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7" name="图片 106" descr="资源 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41550" y="2574925"/>
            <a:ext cx="1118235" cy="131445"/>
          </a:xfrm>
          <a:prstGeom prst="rect">
            <a:avLst/>
          </a:prstGeom>
        </p:spPr>
      </p:pic>
      <p:sp>
        <p:nvSpPr>
          <p:cNvPr id="109" name="文本框 108"/>
          <p:cNvSpPr txBox="1"/>
          <p:nvPr/>
        </p:nvSpPr>
        <p:spPr bwMode="auto">
          <a:xfrm>
            <a:off x="624840" y="2501265"/>
            <a:ext cx="132969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0" name="文本框 109"/>
          <p:cNvSpPr txBox="1"/>
          <p:nvPr/>
        </p:nvSpPr>
        <p:spPr>
          <a:xfrm>
            <a:off x="1000125" y="2523490"/>
            <a:ext cx="848995"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客户</a:t>
            </a:r>
            <a:endParaRPr lang="zh-CN" altLang="en-US" sz="1400">
              <a:solidFill>
                <a:srgbClr val="1771EB"/>
              </a:solidFill>
              <a:latin typeface="微软雅黑" panose="020B0503020204020204" pitchFamily="34" charset="-122"/>
              <a:ea typeface="微软雅黑" panose="020B0503020204020204" pitchFamily="34" charset="-122"/>
            </a:endParaRPr>
          </a:p>
        </p:txBody>
      </p:sp>
      <p:sp>
        <p:nvSpPr>
          <p:cNvPr id="111" name="文本框 110"/>
          <p:cNvSpPr txBox="1"/>
          <p:nvPr/>
        </p:nvSpPr>
        <p:spPr bwMode="auto">
          <a:xfrm>
            <a:off x="624840" y="2955290"/>
            <a:ext cx="132969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2" name="文本框 111"/>
          <p:cNvSpPr txBox="1"/>
          <p:nvPr/>
        </p:nvSpPr>
        <p:spPr>
          <a:xfrm>
            <a:off x="1000125" y="2982595"/>
            <a:ext cx="848995"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联系人</a:t>
            </a:r>
            <a:endParaRPr lang="zh-CN" altLang="en-US" sz="1400">
              <a:solidFill>
                <a:srgbClr val="1771EB"/>
              </a:solidFill>
              <a:latin typeface="微软雅黑" panose="020B0503020204020204" pitchFamily="34" charset="-122"/>
              <a:ea typeface="微软雅黑" panose="020B0503020204020204" pitchFamily="34" charset="-122"/>
            </a:endParaRPr>
          </a:p>
        </p:txBody>
      </p:sp>
      <p:sp>
        <p:nvSpPr>
          <p:cNvPr id="113" name="文本框 112"/>
          <p:cNvSpPr txBox="1"/>
          <p:nvPr/>
        </p:nvSpPr>
        <p:spPr bwMode="auto">
          <a:xfrm>
            <a:off x="624840" y="3387725"/>
            <a:ext cx="132969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4" name="文本框 113"/>
          <p:cNvSpPr txBox="1"/>
          <p:nvPr/>
        </p:nvSpPr>
        <p:spPr>
          <a:xfrm>
            <a:off x="1000125" y="3415030"/>
            <a:ext cx="848995"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产品</a:t>
            </a:r>
            <a:endParaRPr lang="zh-CN" altLang="en-US" sz="1400">
              <a:solidFill>
                <a:srgbClr val="1771EB"/>
              </a:solidFill>
              <a:latin typeface="微软雅黑" panose="020B0503020204020204" pitchFamily="34" charset="-122"/>
              <a:ea typeface="微软雅黑" panose="020B0503020204020204" pitchFamily="34" charset="-122"/>
            </a:endParaRPr>
          </a:p>
        </p:txBody>
      </p:sp>
      <p:sp>
        <p:nvSpPr>
          <p:cNvPr id="115" name="文本框 114"/>
          <p:cNvSpPr txBox="1"/>
          <p:nvPr/>
        </p:nvSpPr>
        <p:spPr bwMode="auto">
          <a:xfrm>
            <a:off x="558165" y="4321175"/>
            <a:ext cx="132969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6" name="文本框 115"/>
          <p:cNvSpPr txBox="1"/>
          <p:nvPr/>
        </p:nvSpPr>
        <p:spPr>
          <a:xfrm>
            <a:off x="861695" y="4348480"/>
            <a:ext cx="1094740"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费用</a:t>
            </a:r>
            <a:r>
              <a:rPr lang="zh-CN" altLang="en-US" sz="1400">
                <a:solidFill>
                  <a:srgbClr val="1771EB"/>
                </a:solidFill>
                <a:latin typeface="微软雅黑" panose="020B0503020204020204" pitchFamily="34" charset="-122"/>
                <a:ea typeface="微软雅黑" panose="020B0503020204020204" pitchFamily="34" charset="-122"/>
              </a:rPr>
              <a:t>报销单</a:t>
            </a:r>
            <a:endParaRPr lang="zh-CN" altLang="en-US" sz="1400">
              <a:solidFill>
                <a:srgbClr val="1771EB"/>
              </a:solidFill>
              <a:latin typeface="微软雅黑" panose="020B0503020204020204" pitchFamily="34" charset="-122"/>
              <a:ea typeface="微软雅黑" panose="020B0503020204020204" pitchFamily="34" charset="-122"/>
            </a:endParaRPr>
          </a:p>
        </p:txBody>
      </p:sp>
      <p:pic>
        <p:nvPicPr>
          <p:cNvPr id="120" name="图片 119" descr="资源 10"/>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2800" y="2600960"/>
            <a:ext cx="193675" cy="151765"/>
          </a:xfrm>
          <a:prstGeom prst="rect">
            <a:avLst/>
          </a:prstGeom>
        </p:spPr>
      </p:pic>
      <p:pic>
        <p:nvPicPr>
          <p:cNvPr id="121" name="图片 120" descr="资源 11"/>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2005" y="3027045"/>
            <a:ext cx="191770" cy="191770"/>
          </a:xfrm>
          <a:prstGeom prst="rect">
            <a:avLst/>
          </a:prstGeom>
        </p:spPr>
      </p:pic>
      <p:pic>
        <p:nvPicPr>
          <p:cNvPr id="123" name="图片 122" descr="资源 1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2800" y="3483610"/>
            <a:ext cx="170815" cy="170815"/>
          </a:xfrm>
          <a:prstGeom prst="rect">
            <a:avLst/>
          </a:prstGeom>
        </p:spPr>
      </p:pic>
      <p:pic>
        <p:nvPicPr>
          <p:cNvPr id="125" name="图片 124" descr="资源 14"/>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0570" y="4406900"/>
            <a:ext cx="161925" cy="189230"/>
          </a:xfrm>
          <a:prstGeom prst="rect">
            <a:avLst/>
          </a:prstGeom>
        </p:spPr>
      </p:pic>
      <p:pic>
        <p:nvPicPr>
          <p:cNvPr id="126" name="图片 125" descr="资源 15"/>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15" y="3483610"/>
            <a:ext cx="185420" cy="189230"/>
          </a:xfrm>
          <a:prstGeom prst="rect">
            <a:avLst/>
          </a:prstGeom>
        </p:spPr>
      </p:pic>
      <p:sp>
        <p:nvSpPr>
          <p:cNvPr id="127" name="文本框 126"/>
          <p:cNvSpPr txBox="1"/>
          <p:nvPr/>
        </p:nvSpPr>
        <p:spPr bwMode="auto">
          <a:xfrm>
            <a:off x="3619500" y="3863975"/>
            <a:ext cx="141605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8" name="文本框 127"/>
          <p:cNvSpPr txBox="1"/>
          <p:nvPr/>
        </p:nvSpPr>
        <p:spPr>
          <a:xfrm>
            <a:off x="3946525" y="3891280"/>
            <a:ext cx="903605"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销售订单</a:t>
            </a:r>
            <a:endParaRPr lang="zh-CN" altLang="en-US" sz="1400">
              <a:solidFill>
                <a:srgbClr val="1771EB"/>
              </a:solidFill>
              <a:latin typeface="微软雅黑" panose="020B0503020204020204" pitchFamily="34" charset="-122"/>
              <a:ea typeface="微软雅黑" panose="020B0503020204020204" pitchFamily="34" charset="-122"/>
            </a:endParaRPr>
          </a:p>
        </p:txBody>
      </p:sp>
      <p:pic>
        <p:nvPicPr>
          <p:cNvPr id="129" name="图片 128" descr="资源 13"/>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8885" y="3944620"/>
            <a:ext cx="187960" cy="201295"/>
          </a:xfrm>
          <a:prstGeom prst="rect">
            <a:avLst/>
          </a:prstGeom>
        </p:spPr>
      </p:pic>
      <p:pic>
        <p:nvPicPr>
          <p:cNvPr id="130" name="图片 129" descr="资源 10"/>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75710" y="2600960"/>
            <a:ext cx="193675" cy="151765"/>
          </a:xfrm>
          <a:prstGeom prst="rect">
            <a:avLst/>
          </a:prstGeom>
        </p:spPr>
      </p:pic>
      <p:pic>
        <p:nvPicPr>
          <p:cNvPr id="131" name="图片 130" descr="资源 11"/>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64915" y="3027045"/>
            <a:ext cx="191770" cy="191770"/>
          </a:xfrm>
          <a:prstGeom prst="rect">
            <a:avLst/>
          </a:prstGeom>
        </p:spPr>
      </p:pic>
      <p:pic>
        <p:nvPicPr>
          <p:cNvPr id="132" name="图片 131" descr="资源 14"/>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78250" y="4464050"/>
            <a:ext cx="161925" cy="189230"/>
          </a:xfrm>
          <a:prstGeom prst="rect">
            <a:avLst/>
          </a:prstGeom>
        </p:spPr>
      </p:pic>
      <p:sp>
        <p:nvSpPr>
          <p:cNvPr id="134" name="文本框 133"/>
          <p:cNvSpPr txBox="1"/>
          <p:nvPr/>
        </p:nvSpPr>
        <p:spPr>
          <a:xfrm>
            <a:off x="2120900" y="2314575"/>
            <a:ext cx="1221740" cy="306705"/>
          </a:xfrm>
          <a:prstGeom prst="rect">
            <a:avLst/>
          </a:prstGeom>
          <a:noFill/>
        </p:spPr>
        <p:txBody>
          <a:bodyPr wrap="square" rtlCol="0">
            <a:spAutoFit/>
          </a:bodyPr>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已成交客户</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5" name="文本框 134"/>
          <p:cNvSpPr txBox="1"/>
          <p:nvPr/>
        </p:nvSpPr>
        <p:spPr>
          <a:xfrm>
            <a:off x="2379345" y="3243580"/>
            <a:ext cx="1162050" cy="306705"/>
          </a:xfrm>
          <a:prstGeom prst="rect">
            <a:avLst/>
          </a:prstGeom>
          <a:noFill/>
        </p:spPr>
        <p:txBody>
          <a:bodyPr wrap="square" rtlCol="0">
            <a:spAutoFit/>
          </a:bodyPr>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产成品</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36" name="图片 135" descr="资源 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64715" y="4064000"/>
            <a:ext cx="1188085" cy="139700"/>
          </a:xfrm>
          <a:prstGeom prst="rect">
            <a:avLst/>
          </a:prstGeom>
        </p:spPr>
      </p:pic>
      <p:pic>
        <p:nvPicPr>
          <p:cNvPr id="137" name="图片 136" descr="资源 16"/>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136775" y="3413760"/>
            <a:ext cx="1215390" cy="128270"/>
          </a:xfrm>
          <a:prstGeom prst="rect">
            <a:avLst/>
          </a:prstGeom>
        </p:spPr>
      </p:pic>
      <p:sp>
        <p:nvSpPr>
          <p:cNvPr id="139" name="文本框 138"/>
          <p:cNvSpPr txBox="1"/>
          <p:nvPr/>
        </p:nvSpPr>
        <p:spPr>
          <a:xfrm>
            <a:off x="2107565" y="3863975"/>
            <a:ext cx="1511935" cy="306705"/>
          </a:xfrm>
          <a:prstGeom prst="rect">
            <a:avLst/>
          </a:prstGeom>
          <a:noFill/>
        </p:spPr>
        <p:txBody>
          <a:bodyPr wrap="square" rtlCol="0">
            <a:spAutoFit/>
          </a:bodyPr>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mn-ea"/>
              </a:rPr>
              <a:t>审批通过后同步</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1" name="图片 140" descr="资源 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94560" y="4583430"/>
            <a:ext cx="1188085" cy="139700"/>
          </a:xfrm>
          <a:prstGeom prst="rect">
            <a:avLst/>
          </a:prstGeom>
        </p:spPr>
      </p:pic>
      <p:sp>
        <p:nvSpPr>
          <p:cNvPr id="143" name="文本框 142"/>
          <p:cNvSpPr txBox="1"/>
          <p:nvPr/>
        </p:nvSpPr>
        <p:spPr>
          <a:xfrm>
            <a:off x="2091055" y="4330700"/>
            <a:ext cx="1528445" cy="306705"/>
          </a:xfrm>
          <a:prstGeom prst="rect">
            <a:avLst/>
          </a:prstGeom>
          <a:noFill/>
        </p:spPr>
        <p:txBody>
          <a:bodyPr wrap="square" rtlCol="0">
            <a:spAutoFit/>
          </a:bodyPr>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审批通过后</a:t>
            </a: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同步</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bwMode="auto">
          <a:xfrm>
            <a:off x="624840" y="3842385"/>
            <a:ext cx="132842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algn="l" defTabSz="914400" rtl="0" eaLnBrk="1" fontAlgn="auto" latinLnBrk="0" hangingPunct="1">
              <a:lnSpc>
                <a:spcPct val="100000"/>
              </a:lnSpc>
              <a:spcBef>
                <a:spcPts val="0"/>
              </a:spcBef>
              <a:buClrTx/>
              <a:buSzTx/>
              <a:buFontTx/>
              <a:buNone/>
            </a:pPr>
            <a:r>
              <a:rPr kumimoji="0" lang="en-US" altLang="zh-CN" sz="1400" b="0" i="0" u="none" strike="noStrike" cap="none" spc="0" normalizeH="0" baseline="0">
                <a:solidFill>
                  <a:srgbClr val="1771EB"/>
                </a:solidFill>
                <a:latin typeface="微软雅黑" panose="020B0503020204020204" pitchFamily="34" charset="-122"/>
                <a:ea typeface="微软雅黑" panose="020B0503020204020204" pitchFamily="34" charset="-122"/>
                <a:cs typeface="+mn-cs"/>
              </a:rPr>
              <a:t>    </a:t>
            </a:r>
            <a:r>
              <a:rPr kumimoji="0" lang="zh-CN" altLang="en-US" sz="1400" b="0" i="0" u="none" strike="noStrike" cap="none" spc="0" normalizeH="0" baseline="0">
                <a:solidFill>
                  <a:srgbClr val="1771EB"/>
                </a:solidFill>
                <a:latin typeface="微软雅黑" panose="020B0503020204020204" pitchFamily="34" charset="-122"/>
                <a:ea typeface="微软雅黑" panose="020B0503020204020204" pitchFamily="34" charset="-122"/>
                <a:cs typeface="+mn-cs"/>
              </a:rPr>
              <a:t>销售订单</a:t>
            </a:r>
            <a:endParaRPr kumimoji="0" lang="zh-CN" altLang="en-US" sz="1400" b="0" i="0" u="none" strike="noStrike" cap="none" spc="0" normalizeH="0" baseline="0">
              <a:solidFill>
                <a:srgbClr val="1771EB"/>
              </a:solidFill>
              <a:latin typeface="微软雅黑" panose="020B0503020204020204" pitchFamily="34" charset="-122"/>
              <a:ea typeface="微软雅黑" panose="020B0503020204020204" pitchFamily="34" charset="-122"/>
              <a:cs typeface="+mn-cs"/>
            </a:endParaRPr>
          </a:p>
        </p:txBody>
      </p:sp>
      <p:pic>
        <p:nvPicPr>
          <p:cNvPr id="4" name="图片 3" descr="资源 13"/>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2160" y="3923030"/>
            <a:ext cx="187960" cy="2012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D:\Pomelo工作文件\其他\1 MKT\PPT目录底图2.pngPPT目录底图2"/>
          <p:cNvPicPr>
            <a:picLocks noChangeAspect="1"/>
          </p:cNvPicPr>
          <p:nvPr/>
        </p:nvPicPr>
        <p:blipFill>
          <a:blip r:embed="rId1"/>
          <a:srcRect/>
          <a:stretch>
            <a:fillRect/>
          </a:stretch>
        </p:blipFill>
        <p:spPr>
          <a:xfrm>
            <a:off x="1271270" y="1875790"/>
            <a:ext cx="6939915" cy="723900"/>
          </a:xfrm>
          <a:prstGeom prst="rect">
            <a:avLst/>
          </a:prstGeom>
        </p:spPr>
      </p:pic>
      <p:grpSp>
        <p:nvGrpSpPr>
          <p:cNvPr id="17" name="组合 16"/>
          <p:cNvGrpSpPr/>
          <p:nvPr/>
        </p:nvGrpSpPr>
        <p:grpSpPr>
          <a:xfrm>
            <a:off x="792480" y="1050925"/>
            <a:ext cx="7874000" cy="4901565"/>
            <a:chOff x="1478" y="1672"/>
            <a:chExt cx="12400" cy="7719"/>
          </a:xfrm>
        </p:grpSpPr>
        <p:grpSp>
          <p:nvGrpSpPr>
            <p:cNvPr id="16" name="组合 15"/>
            <p:cNvGrpSpPr/>
            <p:nvPr/>
          </p:nvGrpSpPr>
          <p:grpSpPr>
            <a:xfrm>
              <a:off x="1478" y="1672"/>
              <a:ext cx="11657" cy="7719"/>
              <a:chOff x="1478" y="1672"/>
              <a:chExt cx="11657" cy="7719"/>
            </a:xfrm>
          </p:grpSpPr>
          <p:grpSp>
            <p:nvGrpSpPr>
              <p:cNvPr id="5" name="组合 4"/>
              <p:cNvGrpSpPr/>
              <p:nvPr/>
            </p:nvGrpSpPr>
            <p:grpSpPr>
              <a:xfrm>
                <a:off x="1478" y="1672"/>
                <a:ext cx="11657" cy="7719"/>
                <a:chOff x="1478" y="1672"/>
                <a:chExt cx="11657" cy="7719"/>
              </a:xfrm>
            </p:grpSpPr>
            <p:pic>
              <p:nvPicPr>
                <p:cNvPr id="15" name="图片 14" descr="D:\Pomelo工作文件\其他\1 MKT\PPT目录底图2.pngPPT目录底图2"/>
                <p:cNvPicPr>
                  <a:picLocks noChangeAspect="1"/>
                </p:cNvPicPr>
                <p:nvPr/>
              </p:nvPicPr>
              <p:blipFill>
                <a:blip r:embed="rId1"/>
                <a:srcRect/>
                <a:stretch>
                  <a:fillRect/>
                </a:stretch>
              </p:blipFill>
              <p:spPr>
                <a:xfrm>
                  <a:off x="2272" y="8323"/>
                  <a:ext cx="10863" cy="1068"/>
                </a:xfrm>
                <a:prstGeom prst="rect">
                  <a:avLst/>
                </a:prstGeom>
              </p:spPr>
            </p:pic>
            <p:grpSp>
              <p:nvGrpSpPr>
                <p:cNvPr id="47" name="组合 46"/>
                <p:cNvGrpSpPr/>
                <p:nvPr/>
              </p:nvGrpSpPr>
              <p:grpSpPr>
                <a:xfrm>
                  <a:off x="2190" y="1672"/>
                  <a:ext cx="10945" cy="1068"/>
                  <a:chOff x="2181" y="668"/>
                  <a:chExt cx="10945" cy="1068"/>
                </a:xfrm>
              </p:grpSpPr>
              <p:pic>
                <p:nvPicPr>
                  <p:cNvPr id="60" name="图片 59" descr="D:\Pomelo工作文件\其他\1 MKT\PPT目录底图2.pngPPT目录底图2"/>
                  <p:cNvPicPr>
                    <a:picLocks noChangeAspect="1"/>
                  </p:cNvPicPr>
                  <p:nvPr/>
                </p:nvPicPr>
                <p:blipFill>
                  <a:blip r:embed="rId1"/>
                  <a:srcRect/>
                  <a:stretch>
                    <a:fillRect/>
                  </a:stretch>
                </p:blipFill>
                <p:spPr>
                  <a:xfrm>
                    <a:off x="2181" y="668"/>
                    <a:ext cx="10945" cy="1068"/>
                  </a:xfrm>
                  <a:prstGeom prst="rect">
                    <a:avLst/>
                  </a:prstGeom>
                </p:spPr>
              </p:pic>
              <p:sp>
                <p:nvSpPr>
                  <p:cNvPr id="61" name="Text Box 11"/>
                  <p:cNvSpPr txBox="1">
                    <a:spLocks noChangeArrowheads="1"/>
                  </p:cNvSpPr>
                  <p:nvPr/>
                </p:nvSpPr>
                <p:spPr bwMode="auto">
                  <a:xfrm>
                    <a:off x="3129" y="807"/>
                    <a:ext cx="8134"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01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准备工作</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2" name="组合 1"/>
                <p:cNvGrpSpPr/>
                <p:nvPr/>
              </p:nvGrpSpPr>
              <p:grpSpPr>
                <a:xfrm>
                  <a:off x="2206" y="4342"/>
                  <a:ext cx="10929" cy="1068"/>
                  <a:chOff x="2197" y="1946"/>
                  <a:chExt cx="10929" cy="1068"/>
                </a:xfrm>
              </p:grpSpPr>
              <p:pic>
                <p:nvPicPr>
                  <p:cNvPr id="3" name="图片 2" descr="D:\Pomelo工作文件\其他\1 MKT\PPT目录底图2.pngPPT目录底图2"/>
                  <p:cNvPicPr>
                    <a:picLocks noChangeAspect="1"/>
                  </p:cNvPicPr>
                  <p:nvPr/>
                </p:nvPicPr>
                <p:blipFill>
                  <a:blip r:embed="rId1"/>
                  <a:srcRect/>
                  <a:stretch>
                    <a:fillRect/>
                  </a:stretch>
                </p:blipFill>
                <p:spPr>
                  <a:xfrm>
                    <a:off x="2197" y="1946"/>
                    <a:ext cx="10929" cy="1068"/>
                  </a:xfrm>
                  <a:prstGeom prst="rect">
                    <a:avLst/>
                  </a:prstGeom>
                </p:spPr>
              </p:pic>
              <p:sp>
                <p:nvSpPr>
                  <p:cNvPr id="4" name="Text Box 11"/>
                  <p:cNvSpPr txBox="1">
                    <a:spLocks noChangeArrowheads="1"/>
                  </p:cNvSpPr>
                  <p:nvPr/>
                </p:nvSpPr>
                <p:spPr bwMode="auto">
                  <a:xfrm>
                    <a:off x="3145" y="2085"/>
                    <a:ext cx="8134"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03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接口配置</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具体步骤</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8" name="组合 7"/>
                <p:cNvGrpSpPr/>
                <p:nvPr/>
              </p:nvGrpSpPr>
              <p:grpSpPr>
                <a:xfrm>
                  <a:off x="2206" y="5714"/>
                  <a:ext cx="10929" cy="1068"/>
                  <a:chOff x="2197" y="1946"/>
                  <a:chExt cx="10929" cy="1068"/>
                </a:xfrm>
              </p:grpSpPr>
              <p:pic>
                <p:nvPicPr>
                  <p:cNvPr id="9" name="图片 8" descr="D:\Pomelo工作文件\其他\1 MKT\PPT目录底图2.pngPPT目录底图2"/>
                  <p:cNvPicPr>
                    <a:picLocks noChangeAspect="1"/>
                  </p:cNvPicPr>
                  <p:nvPr/>
                </p:nvPicPr>
                <p:blipFill>
                  <a:blip r:embed="rId1"/>
                  <a:srcRect/>
                  <a:stretch>
                    <a:fillRect/>
                  </a:stretch>
                </p:blipFill>
                <p:spPr>
                  <a:xfrm>
                    <a:off x="2197" y="1946"/>
                    <a:ext cx="10929" cy="1068"/>
                  </a:xfrm>
                  <a:prstGeom prst="rect">
                    <a:avLst/>
                  </a:prstGeom>
                </p:spPr>
              </p:pic>
              <p:sp>
                <p:nvSpPr>
                  <p:cNvPr id="10" name="Text Box 11"/>
                  <p:cNvSpPr txBox="1">
                    <a:spLocks noChangeArrowheads="1"/>
                  </p:cNvSpPr>
                  <p:nvPr/>
                </p:nvSpPr>
                <p:spPr bwMode="auto">
                  <a:xfrm>
                    <a:off x="3145" y="2085"/>
                    <a:ext cx="9411" cy="374"/>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04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灵当</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产品对接多组织</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多账套</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81" name="组合 80"/>
                <p:cNvGrpSpPr/>
                <p:nvPr/>
              </p:nvGrpSpPr>
              <p:grpSpPr>
                <a:xfrm>
                  <a:off x="1478" y="2970"/>
                  <a:ext cx="10802" cy="1200"/>
                  <a:chOff x="1782" y="3292"/>
                  <a:chExt cx="10802" cy="1200"/>
                </a:xfrm>
              </p:grpSpPr>
              <p:pic>
                <p:nvPicPr>
                  <p:cNvPr id="82" name="图片 81" descr="PPT目录底图"/>
                  <p:cNvPicPr>
                    <a:picLocks noChangeAspect="1"/>
                  </p:cNvPicPr>
                  <p:nvPr/>
                </p:nvPicPr>
                <p:blipFill>
                  <a:blip r:embed="rId2"/>
                  <a:stretch>
                    <a:fillRect/>
                  </a:stretch>
                </p:blipFill>
                <p:spPr>
                  <a:xfrm>
                    <a:off x="1782" y="3292"/>
                    <a:ext cx="10802" cy="1200"/>
                  </a:xfrm>
                  <a:prstGeom prst="rect">
                    <a:avLst/>
                  </a:prstGeom>
                </p:spPr>
              </p:pic>
              <p:sp>
                <p:nvSpPr>
                  <p:cNvPr id="83" name="Text Box 11"/>
                  <p:cNvSpPr txBox="1">
                    <a:spLocks noChangeArrowheads="1"/>
                  </p:cNvSpPr>
                  <p:nvPr/>
                </p:nvSpPr>
                <p:spPr bwMode="auto">
                  <a:xfrm>
                    <a:off x="3050" y="3431"/>
                    <a:ext cx="8723" cy="931"/>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noAutofit/>
                  </a:bodyPr>
                  <a:lstStyle/>
                  <a:p>
                    <a:pPr>
                      <a:spcBef>
                        <a:spcPct val="50000"/>
                      </a:spcBef>
                    </a:pPr>
                    <a:r>
                      <a:rPr lang="en-US" altLang="zh-CN" sz="2665"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02 </a:t>
                    </a:r>
                    <a:r>
                      <a:rPr lang="zh-CN" altLang="en-US" sz="2665"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集成介绍</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a:t>
                    </a:r>
                    <a:endParaRPr lang="zh-CN" altLang="en-US" sz="2665" dirty="0">
                      <a:solidFill>
                        <a:srgbClr val="1671EB"/>
                      </a:solidFill>
                      <a:latin typeface="微软雅黑" panose="020B0503020204020204" pitchFamily="34" charset="-122"/>
                      <a:ea typeface="微软雅黑" panose="020B0503020204020204" pitchFamily="34" charset="-122"/>
                      <a:cs typeface="方正正纤黑简体" charset="0"/>
                      <a:sym typeface="方正正纤黑简体" charset="0"/>
                    </a:endParaRPr>
                  </a:p>
                  <a:p>
                    <a:pPr>
                      <a:spcBef>
                        <a:spcPct val="50000"/>
                      </a:spcBef>
                    </a:pPr>
                    <a:endParaRPr lang="zh-CN" altLang="en-US"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pic>
              <p:nvPicPr>
                <p:cNvPr id="6" name="图片 5" descr="D:\Pomelo工作文件\其他\1 MKT\PPT目录底图2.pngPPT目录底图2"/>
                <p:cNvPicPr>
                  <a:picLocks noChangeAspect="1"/>
                </p:cNvPicPr>
                <p:nvPr/>
              </p:nvPicPr>
              <p:blipFill>
                <a:blip r:embed="rId1"/>
                <a:srcRect/>
                <a:stretch>
                  <a:fillRect/>
                </a:stretch>
              </p:blipFill>
              <p:spPr>
                <a:xfrm>
                  <a:off x="2272" y="7031"/>
                  <a:ext cx="10863" cy="1068"/>
                </a:xfrm>
                <a:prstGeom prst="rect">
                  <a:avLst/>
                </a:prstGeom>
              </p:spPr>
            </p:pic>
          </p:grpSp>
          <p:sp>
            <p:nvSpPr>
              <p:cNvPr id="7" name="Text Box 11"/>
              <p:cNvSpPr txBox="1">
                <a:spLocks noChangeArrowheads="1"/>
              </p:cNvSpPr>
              <p:nvPr/>
            </p:nvSpPr>
            <p:spPr bwMode="auto">
              <a:xfrm>
                <a:off x="3220" y="7150"/>
                <a:ext cx="9915"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05</a:t>
                </a:r>
                <a:r>
                  <a:rPr lang="en-US" altLang="zh-CN"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rPr>
                  <a:t>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常见问题解答</a:t>
                </a:r>
                <a:endParaRPr lang="zh-CN" altLang="en-US"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sp>
          <p:nvSpPr>
            <p:cNvPr id="14" name="Text Box 11"/>
            <p:cNvSpPr txBox="1">
              <a:spLocks noChangeArrowheads="1"/>
            </p:cNvSpPr>
            <p:nvPr/>
          </p:nvSpPr>
          <p:spPr bwMode="auto">
            <a:xfrm>
              <a:off x="3220" y="8490"/>
              <a:ext cx="10658"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06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灵当</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：深耕</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17</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年个性化</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专家</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t>灵当</a:t>
            </a:r>
            <a:r>
              <a:rPr lang="en-US" altLang="zh-CN"/>
              <a:t>CRM</a:t>
            </a:r>
            <a:r>
              <a:t>与金蝶云星</a:t>
            </a:r>
            <a:r>
              <a:t>空的接口流向</a:t>
            </a:r>
            <a:r>
              <a:t>示意图</a:t>
            </a:r>
          </a:p>
        </p:txBody>
      </p:sp>
      <p:sp>
        <p:nvSpPr>
          <p:cNvPr id="178" name="文本框 177"/>
          <p:cNvSpPr txBox="1"/>
          <p:nvPr/>
        </p:nvSpPr>
        <p:spPr>
          <a:xfrm>
            <a:off x="6213475" y="2970530"/>
            <a:ext cx="4778375" cy="3425190"/>
          </a:xfrm>
          <a:prstGeom prst="rect">
            <a:avLst/>
          </a:prstGeom>
          <a:noFill/>
        </p:spPr>
        <p:txBody>
          <a:bodyPr wrap="square" rtlCol="0">
            <a:spAutoFit/>
          </a:bodyPr>
          <a:lstStyle/>
          <a:p>
            <a:pPr marL="285750" lvl="0" indent="-285750">
              <a:lnSpc>
                <a:spcPct val="120000"/>
              </a:lnSpc>
              <a:spcAft>
                <a:spcPts val="1000"/>
              </a:spcAft>
              <a:buClr>
                <a:srgbClr val="1771EB"/>
              </a:buClr>
              <a:buFont typeface="Arial" panose="020B0604020202020204" pitchFamily="34" charset="0"/>
              <a:buChar char="•"/>
            </a:pPr>
            <a:r>
              <a:rPr lang="zh-CN" altLang="en-US" sz="1600" b="1" dirty="0">
                <a:solidFill>
                  <a:srgbClr val="1771EB"/>
                </a:solidFill>
                <a:latin typeface="微软雅黑" panose="020B0503020204020204" pitchFamily="34" charset="-122"/>
                <a:ea typeface="微软雅黑" panose="020B0503020204020204" pitchFamily="34" charset="-122"/>
                <a:cs typeface="微软雅黑" panose="020B0503020204020204" pitchFamily="34" charset="-122"/>
              </a:rPr>
              <a:t>十余年深度集成</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，无缝对接金蝶云星</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空。实现销售部只用灵当</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CRM</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，财务部只用金蝶</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ERP</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a:solidFill>
                  <a:srgbClr val="1771EB"/>
                </a:solidFill>
                <a:latin typeface="微软雅黑" panose="020B0503020204020204" pitchFamily="34" charset="-122"/>
                <a:ea typeface="微软雅黑" panose="020B0503020204020204" pitchFamily="34" charset="-122"/>
                <a:cs typeface="微软雅黑" panose="020B0503020204020204" pitchFamily="34" charset="-122"/>
              </a:rPr>
              <a:t>减少数据重复录入</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和核对工作</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Aft>
                <a:spcPts val="1000"/>
              </a:spcAft>
              <a:buClr>
                <a:srgbClr val="1771EB"/>
              </a:buClr>
              <a:buFont typeface="Arial" panose="020B0604020202020204" pitchFamily="34" charset="0"/>
              <a:buChar cha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可根据客户需求，打通收款单，销售发票，出库单等其他单据实现深度</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融合</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Aft>
                <a:spcPts val="1000"/>
              </a:spcAft>
              <a:buClr>
                <a:srgbClr val="1771EB"/>
              </a:buClr>
              <a:buFont typeface="Arial" panose="020B0604020202020204" pitchFamily="34" charset="0"/>
              <a:buChar cha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打通企业内部多系统信息化孤岛，实现多维度</a:t>
            </a:r>
            <a:r>
              <a:rPr lang="zh-CN" altLang="en-US" sz="1600" b="1" dirty="0">
                <a:solidFill>
                  <a:srgbClr val="1771EB"/>
                </a:solidFill>
                <a:latin typeface="微软雅黑" panose="020B0503020204020204" pitchFamily="34" charset="-122"/>
                <a:ea typeface="微软雅黑" panose="020B0503020204020204" pitchFamily="34" charset="-122"/>
                <a:cs typeface="微软雅黑" panose="020B0503020204020204" pitchFamily="34" charset="-122"/>
              </a:rPr>
              <a:t>数据同步互通</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，助力支撑企业业务闭环</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Aft>
                <a:spcPts val="1000"/>
              </a:spcAft>
              <a:buClr>
                <a:srgbClr val="1771EB"/>
              </a:buClr>
              <a:buFont typeface="Arial" panose="020B0604020202020204" pitchFamily="34" charset="0"/>
              <a:buChar cha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支持将金蝶</a:t>
            </a:r>
            <a:r>
              <a:rPr lang="en-GB"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ERP</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的基础信息数据和售前到售后全业务单据，与</a:t>
            </a:r>
            <a:r>
              <a:rPr lang="en-GB"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CRM</a:t>
            </a:r>
            <a:r>
              <a:rPr lang="zh-CN" altLang="en-US" sz="1600" b="1" dirty="0">
                <a:solidFill>
                  <a:srgbClr val="1771EB"/>
                </a:solidFill>
                <a:latin typeface="微软雅黑" panose="020B0503020204020204" pitchFamily="34" charset="-122"/>
                <a:ea typeface="微软雅黑" panose="020B0503020204020204" pitchFamily="34" charset="-122"/>
                <a:cs typeface="微软雅黑" panose="020B0503020204020204" pitchFamily="34" charset="-122"/>
              </a:rPr>
              <a:t>双向数据同步</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，提高协同效率</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10"/>
          <p:cNvSpPr/>
          <p:nvPr/>
        </p:nvSpPr>
        <p:spPr>
          <a:xfrm>
            <a:off x="6424930" y="1405255"/>
            <a:ext cx="4355465" cy="1322070"/>
          </a:xfrm>
          <a:prstGeom prst="rect">
            <a:avLst/>
          </a:prstGeom>
        </p:spPr>
        <p:txBody>
          <a:bodyPr wrap="square" lIns="91440" tIns="45720" rIns="91440" bIns="45720" rtlCol="0" anchor="t" anchorCtr="0">
            <a:noAutofit/>
          </a:bodyPr>
          <a:lstStyle>
            <a:lvl1pPr marL="0" indent="0" algn="l">
              <a:buNone/>
              <a:defRPr sz="2400">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pPr marL="342900" lvl="0" indent="-342900" algn="l">
              <a:lnSpc>
                <a:spcPct val="150000"/>
              </a:lnSpc>
              <a:spcBef>
                <a:spcPts val="0"/>
              </a:spcBef>
              <a:spcAft>
                <a:spcPts val="0"/>
              </a:spcAft>
              <a:buClrTx/>
              <a:buSzPct val="150000"/>
              <a:buFont typeface="Wingdings" panose="05000000000000000000" charset="0"/>
              <a:buBlip>
                <a:blip r:embed="rId1"/>
              </a:buBlip>
              <a:defRPr/>
            </a:pPr>
            <a:r>
              <a:rPr sz="18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ea"/>
              </a:rPr>
              <a:t>左图所示接口流向图为常用配置，但针对客户和合同订单可通过接口配置实现</a:t>
            </a:r>
            <a:r>
              <a:rPr sz="1800" b="1" noProof="0" dirty="0">
                <a:ln>
                  <a:noFill/>
                </a:ln>
                <a:solidFill>
                  <a:srgbClr val="FF6600"/>
                </a:solidFill>
                <a:effectLst/>
                <a:uLnTx/>
                <a:uFillTx/>
                <a:latin typeface="微软雅黑" panose="020B0503020204020204" pitchFamily="34" charset="-122"/>
                <a:ea typeface="微软雅黑" panose="020B0503020204020204" pitchFamily="34" charset="-122"/>
                <a:cs typeface="+mn-ea"/>
                <a:sym typeface="+mn-ea"/>
              </a:rPr>
              <a:t>反向同步</a:t>
            </a:r>
            <a:r>
              <a:rPr sz="18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ea"/>
              </a:rPr>
              <a:t>（</a:t>
            </a:r>
            <a:r>
              <a:rPr sz="18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ea"/>
              </a:rPr>
              <a:t>ERP→CRM</a:t>
            </a:r>
            <a:r>
              <a:rPr sz="18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ea"/>
              </a:rPr>
              <a:t>）</a:t>
            </a:r>
            <a:r>
              <a:rPr sz="18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ea"/>
              </a:rPr>
              <a:t>。</a:t>
            </a:r>
            <a:endParaRPr sz="18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ea"/>
            </a:endParaRPr>
          </a:p>
        </p:txBody>
      </p:sp>
      <p:grpSp>
        <p:nvGrpSpPr>
          <p:cNvPr id="73" name="组合 72"/>
          <p:cNvGrpSpPr/>
          <p:nvPr/>
        </p:nvGrpSpPr>
        <p:grpSpPr>
          <a:xfrm>
            <a:off x="1684363" y="5084621"/>
            <a:ext cx="2774921" cy="617976"/>
            <a:chOff x="874278" y="3120012"/>
            <a:chExt cx="1702118" cy="617976"/>
          </a:xfrm>
        </p:grpSpPr>
        <p:grpSp>
          <p:nvGrpSpPr>
            <p:cNvPr id="78" name="组合 77"/>
            <p:cNvGrpSpPr/>
            <p:nvPr/>
          </p:nvGrpSpPr>
          <p:grpSpPr>
            <a:xfrm>
              <a:off x="874278" y="3120012"/>
              <a:ext cx="1702118" cy="617976"/>
              <a:chOff x="802642" y="1561345"/>
              <a:chExt cx="1889439" cy="617976"/>
            </a:xfrm>
          </p:grpSpPr>
          <p:sp>
            <p:nvSpPr>
              <p:cNvPr id="79" name="椭圆 16"/>
              <p:cNvSpPr/>
              <p:nvPr/>
            </p:nvSpPr>
            <p:spPr>
              <a:xfrm>
                <a:off x="828467" y="1561345"/>
                <a:ext cx="1863614" cy="617976"/>
              </a:xfrm>
              <a:prstGeom prst="roundRect">
                <a:avLst>
                  <a:gd name="adj" fmla="val 50000"/>
                </a:avLst>
              </a:prstGeom>
              <a:gradFill flip="none" rotWithShape="1">
                <a:gsLst>
                  <a:gs pos="100000">
                    <a:srgbClr val="5694CB">
                      <a:lumMod val="9000"/>
                      <a:lumOff val="91000"/>
                    </a:srgbClr>
                  </a:gs>
                  <a:gs pos="0">
                    <a:srgbClr val="2A599F">
                      <a:alpha val="0"/>
                      <a:lumMod val="0"/>
                      <a:lumOff val="100000"/>
                    </a:srgbClr>
                  </a:gs>
                </a:gsLst>
                <a:lin ang="2700000" scaled="1"/>
                <a:tileRect/>
              </a:gradFill>
              <a:ln w="19050" cap="flat" cmpd="sng" algn="ctr">
                <a:gradFill flip="none" rotWithShape="1">
                  <a:gsLst>
                    <a:gs pos="0">
                      <a:srgbClr val="1D78FA">
                        <a:lumMod val="20000"/>
                        <a:lumOff val="80000"/>
                      </a:srgbClr>
                    </a:gs>
                    <a:gs pos="99000">
                      <a:srgbClr val="1D78FA">
                        <a:lumMod val="21000"/>
                        <a:lumOff val="79000"/>
                      </a:srgbClr>
                    </a:gs>
                  </a:gsLst>
                  <a:lin ang="2700000" scaled="1"/>
                  <a:tileRect/>
                </a:gradFill>
                <a:prstDash val="solid"/>
                <a:miter lim="800000"/>
              </a:ln>
              <a:effectLst>
                <a:outerShdw blurRad="25400" dist="12700" dir="2700000" algn="tl" rotWithShape="0">
                  <a:srgbClr val="78A6D3">
                    <a:alpha val="1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Roboto Regular"/>
                  <a:cs typeface="+mn-cs"/>
                </a:endParaRPr>
              </a:p>
            </p:txBody>
          </p:sp>
          <p:sp>
            <p:nvSpPr>
              <p:cNvPr id="80" name="椭圆 12"/>
              <p:cNvSpPr/>
              <p:nvPr/>
            </p:nvSpPr>
            <p:spPr>
              <a:xfrm>
                <a:off x="802642" y="1561345"/>
                <a:ext cx="1863614" cy="617976"/>
              </a:xfrm>
              <a:prstGeom prst="roundRect">
                <a:avLst>
                  <a:gd name="adj" fmla="val 50000"/>
                </a:avLst>
              </a:prstGeom>
              <a:gradFill flip="none" rotWithShape="1">
                <a:gsLst>
                  <a:gs pos="100000">
                    <a:srgbClr val="1D78FA">
                      <a:lumMod val="20000"/>
                      <a:lumOff val="80000"/>
                    </a:srgbClr>
                  </a:gs>
                  <a:gs pos="0">
                    <a:srgbClr val="1D78FA">
                      <a:lumMod val="60000"/>
                      <a:lumOff val="40000"/>
                    </a:srgbClr>
                  </a:gs>
                </a:gsLst>
                <a:lin ang="2700000" scaled="1"/>
                <a:tileRect/>
              </a:gradFill>
              <a:ln w="6350" cap="flat" cmpd="sng" algn="ctr">
                <a:gradFill flip="none" rotWithShape="1">
                  <a:gsLst>
                    <a:gs pos="21800">
                      <a:srgbClr val="F3F6FB"/>
                    </a:gs>
                    <a:gs pos="0">
                      <a:srgbClr val="1D78FA">
                        <a:lumMod val="0"/>
                        <a:lumOff val="100000"/>
                      </a:srgbClr>
                    </a:gs>
                    <a:gs pos="71440">
                      <a:srgbClr val="D7E1F2"/>
                    </a:gs>
                    <a:gs pos="99000">
                      <a:srgbClr val="1D78FA">
                        <a:lumMod val="0"/>
                        <a:lumOff val="100000"/>
                      </a:srgbClr>
                    </a:gs>
                  </a:gsLst>
                  <a:lin ang="2700000" scaled="1"/>
                  <a:tileRect/>
                </a:gradFill>
                <a:prstDash val="solid"/>
                <a:miter lim="800000"/>
              </a:ln>
              <a:effectLst>
                <a:outerShdw blurRad="76200" dist="76200" dir="2700000" sx="102000" sy="102000" algn="tl" rotWithShape="0">
                  <a:srgbClr val="1D78FA">
                    <a:lumMod val="60000"/>
                    <a:lumOff val="40000"/>
                    <a:alpha val="1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Roboto Regular"/>
                  <a:cs typeface="+mn-cs"/>
                </a:endParaRPr>
              </a:p>
            </p:txBody>
          </p:sp>
          <p:sp>
            <p:nvSpPr>
              <p:cNvPr id="81" name="椭圆 13"/>
              <p:cNvSpPr/>
              <p:nvPr/>
            </p:nvSpPr>
            <p:spPr>
              <a:xfrm>
                <a:off x="802642" y="1561345"/>
                <a:ext cx="1863614" cy="617976"/>
              </a:xfrm>
              <a:prstGeom prst="roundRect">
                <a:avLst>
                  <a:gd name="adj" fmla="val 50000"/>
                </a:avLst>
              </a:prstGeom>
              <a:gradFill>
                <a:gsLst>
                  <a:gs pos="4000">
                    <a:srgbClr val="2979FF">
                      <a:lumMod val="10000"/>
                      <a:lumOff val="90000"/>
                    </a:srgbClr>
                  </a:gs>
                  <a:gs pos="70000">
                    <a:srgbClr val="2979FF">
                      <a:lumMod val="20000"/>
                      <a:lumOff val="80000"/>
                    </a:srgbClr>
                  </a:gs>
                  <a:gs pos="100000">
                    <a:srgbClr val="1D78FA">
                      <a:lumMod val="0"/>
                      <a:lumOff val="100000"/>
                    </a:srgbClr>
                  </a:gs>
                </a:gsLst>
                <a:lin ang="2700000" scaled="1"/>
              </a:gradFill>
              <a:ln w="6350" cap="flat" cmpd="sng" algn="ctr">
                <a:gradFill flip="none" rotWithShape="1">
                  <a:gsLst>
                    <a:gs pos="21800">
                      <a:srgbClr val="D8E8FF"/>
                    </a:gs>
                    <a:gs pos="0">
                      <a:srgbClr val="1D78FA">
                        <a:lumMod val="0"/>
                        <a:lumOff val="100000"/>
                      </a:srgbClr>
                    </a:gs>
                    <a:gs pos="71440">
                      <a:srgbClr val="2979FF">
                        <a:lumMod val="60000"/>
                        <a:lumOff val="40000"/>
                      </a:srgbClr>
                    </a:gs>
                    <a:gs pos="100000">
                      <a:srgbClr val="1D78FA">
                        <a:lumMod val="0"/>
                        <a:lumOff val="100000"/>
                      </a:srgbClr>
                    </a:gs>
                  </a:gsLst>
                  <a:lin ang="2700000" scaled="1"/>
                  <a:tileRect/>
                </a:gradFill>
                <a:prstDash val="solid"/>
                <a:miter lim="800000"/>
              </a:ln>
              <a:effectLst>
                <a:outerShdw blurRad="50800" dist="12700" dir="2700000" sx="101000" sy="101000" algn="tl" rotWithShape="0">
                  <a:sysClr val="window" lastClr="FFFFFF"/>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Roboto Regular"/>
                  <a:cs typeface="+mn-cs"/>
                </a:endParaRPr>
              </a:p>
            </p:txBody>
          </p:sp>
          <p:sp>
            <p:nvSpPr>
              <p:cNvPr id="82" name="椭圆 15"/>
              <p:cNvSpPr/>
              <p:nvPr/>
            </p:nvSpPr>
            <p:spPr>
              <a:xfrm>
                <a:off x="843808" y="1586561"/>
                <a:ext cx="1781282" cy="567544"/>
              </a:xfrm>
              <a:prstGeom prst="roundRect">
                <a:avLst>
                  <a:gd name="adj" fmla="val 50000"/>
                </a:avLst>
              </a:prstGeom>
              <a:gradFill flip="none" rotWithShape="1">
                <a:gsLst>
                  <a:gs pos="100000">
                    <a:srgbClr val="5694CB">
                      <a:lumMod val="0"/>
                      <a:lumOff val="100000"/>
                      <a:alpha val="0"/>
                    </a:srgbClr>
                  </a:gs>
                  <a:gs pos="0">
                    <a:srgbClr val="2A599F">
                      <a:lumMod val="0"/>
                      <a:lumOff val="100000"/>
                      <a:alpha val="84000"/>
                    </a:srgbClr>
                  </a:gs>
                </a:gsLst>
                <a:lin ang="2700000" scaled="1"/>
                <a:tileRect/>
              </a:gradFill>
              <a:ln w="95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Roboto Regular"/>
                  <a:cs typeface="+mn-cs"/>
                </a:endParaRPr>
              </a:p>
            </p:txBody>
          </p:sp>
        </p:grpSp>
        <p:sp>
          <p:nvSpPr>
            <p:cNvPr id="87" name="文本框 86"/>
            <p:cNvSpPr txBox="1"/>
            <p:nvPr/>
          </p:nvSpPr>
          <p:spPr>
            <a:xfrm>
              <a:off x="1042131" y="3210928"/>
              <a:ext cx="1366412" cy="400110"/>
            </a:xfrm>
            <a:prstGeom prst="rect">
              <a:avLst/>
            </a:prstGeom>
            <a:noFill/>
          </p:spPr>
          <p:txBody>
            <a:bodyPr wrap="square" rtlCol="0">
              <a:spAutoFit/>
            </a:bodyPr>
            <a:lstStyle/>
            <a:p>
              <a:pPr lvl="0" algn="ctr"/>
              <a:r>
                <a:rPr lang="zh-CN" altLang="en-US" sz="2000" dirty="0">
                  <a:solidFill>
                    <a:srgbClr val="2979FF"/>
                  </a:solidFill>
                  <a:latin typeface="微软雅黑" panose="020B0503020204020204" pitchFamily="34" charset="-122"/>
                  <a:ea typeface="微软雅黑" panose="020B0503020204020204" pitchFamily="34" charset="-122"/>
                </a:rPr>
                <a:t>全业务流程对接</a:t>
              </a:r>
              <a:endParaRPr kumimoji="1" lang="zh-CN" altLang="en-US" sz="2000" dirty="0">
                <a:solidFill>
                  <a:srgbClr val="2979FF"/>
                </a:solidFill>
                <a:latin typeface="微软雅黑" panose="020B0503020204020204" pitchFamily="34" charset="-122"/>
                <a:ea typeface="微软雅黑" panose="020B0503020204020204" pitchFamily="34" charset="-122"/>
              </a:endParaRPr>
            </a:p>
          </p:txBody>
        </p:sp>
      </p:grpSp>
      <p:sp>
        <p:nvSpPr>
          <p:cNvPr id="88" name="圆角矩形 87"/>
          <p:cNvSpPr/>
          <p:nvPr/>
        </p:nvSpPr>
        <p:spPr>
          <a:xfrm>
            <a:off x="716280" y="2356485"/>
            <a:ext cx="1604010" cy="2554605"/>
          </a:xfrm>
          <a:prstGeom prst="roundRect">
            <a:avLst/>
          </a:prstGeom>
          <a:solidFill>
            <a:srgbClr val="1771E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9" name="圆角矩形 88"/>
          <p:cNvSpPr/>
          <p:nvPr/>
        </p:nvSpPr>
        <p:spPr>
          <a:xfrm>
            <a:off x="3704590" y="2343150"/>
            <a:ext cx="1699895" cy="2567940"/>
          </a:xfrm>
          <a:prstGeom prst="roundRect">
            <a:avLst/>
          </a:prstGeom>
          <a:solidFill>
            <a:srgbClr val="1771E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p>
        </p:txBody>
      </p:sp>
      <p:sp>
        <p:nvSpPr>
          <p:cNvPr id="90" name="圆角矩形 89"/>
          <p:cNvSpPr/>
          <p:nvPr/>
        </p:nvSpPr>
        <p:spPr>
          <a:xfrm>
            <a:off x="716280" y="1731010"/>
            <a:ext cx="1604010" cy="3178810"/>
          </a:xfrm>
          <a:prstGeom prst="roundRect">
            <a:avLst/>
          </a:prstGeom>
          <a:no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文本框 91"/>
          <p:cNvSpPr txBox="1"/>
          <p:nvPr/>
        </p:nvSpPr>
        <p:spPr>
          <a:xfrm>
            <a:off x="923290" y="1851660"/>
            <a:ext cx="1182370" cy="368300"/>
          </a:xfrm>
          <a:prstGeom prst="rect">
            <a:avLst/>
          </a:prstGeom>
          <a:noFill/>
        </p:spPr>
        <p:txBody>
          <a:bodyPr wrap="square" rtlCol="0">
            <a:spAutoFit/>
          </a:bodyPr>
          <a:p>
            <a:r>
              <a:rPr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灵当</a:t>
            </a:r>
            <a:r>
              <a:rPr lang="en-US" alt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CRM</a:t>
            </a:r>
            <a:endParaRPr lang="en-US" alt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4" name="圆角矩形 93"/>
          <p:cNvSpPr/>
          <p:nvPr/>
        </p:nvSpPr>
        <p:spPr>
          <a:xfrm>
            <a:off x="3703955" y="1731010"/>
            <a:ext cx="1708150" cy="3179445"/>
          </a:xfrm>
          <a:prstGeom prst="roundRect">
            <a:avLst/>
          </a:prstGeom>
          <a:no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5" name="文本框 94"/>
          <p:cNvSpPr txBox="1"/>
          <p:nvPr/>
        </p:nvSpPr>
        <p:spPr bwMode="auto">
          <a:xfrm>
            <a:off x="3850005" y="2501265"/>
            <a:ext cx="141605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6" name="文本框 95"/>
          <p:cNvSpPr txBox="1"/>
          <p:nvPr/>
        </p:nvSpPr>
        <p:spPr>
          <a:xfrm>
            <a:off x="4173220" y="2529205"/>
            <a:ext cx="903605"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客户</a:t>
            </a:r>
            <a:endParaRPr lang="zh-CN" altLang="en-US" sz="1400">
              <a:solidFill>
                <a:srgbClr val="1771EB"/>
              </a:solidFill>
              <a:latin typeface="微软雅黑" panose="020B0503020204020204" pitchFamily="34" charset="-122"/>
              <a:ea typeface="微软雅黑" panose="020B0503020204020204" pitchFamily="34" charset="-122"/>
            </a:endParaRPr>
          </a:p>
        </p:txBody>
      </p:sp>
      <p:sp>
        <p:nvSpPr>
          <p:cNvPr id="97" name="文本框 96"/>
          <p:cNvSpPr txBox="1"/>
          <p:nvPr/>
        </p:nvSpPr>
        <p:spPr bwMode="auto">
          <a:xfrm>
            <a:off x="3850005" y="2955290"/>
            <a:ext cx="141605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8" name="文本框 97"/>
          <p:cNvSpPr txBox="1"/>
          <p:nvPr/>
        </p:nvSpPr>
        <p:spPr>
          <a:xfrm>
            <a:off x="4173220" y="2982595"/>
            <a:ext cx="903605"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联系人</a:t>
            </a:r>
            <a:endParaRPr lang="zh-CN" altLang="en-US" sz="1400">
              <a:solidFill>
                <a:srgbClr val="1771EB"/>
              </a:solidFill>
              <a:latin typeface="微软雅黑" panose="020B0503020204020204" pitchFamily="34" charset="-122"/>
              <a:ea typeface="微软雅黑" panose="020B0503020204020204" pitchFamily="34" charset="-122"/>
            </a:endParaRPr>
          </a:p>
        </p:txBody>
      </p:sp>
      <p:sp>
        <p:nvSpPr>
          <p:cNvPr id="99" name="文本框 98"/>
          <p:cNvSpPr txBox="1"/>
          <p:nvPr/>
        </p:nvSpPr>
        <p:spPr bwMode="auto">
          <a:xfrm>
            <a:off x="3850005" y="3387725"/>
            <a:ext cx="141605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0" name="文本框 99"/>
          <p:cNvSpPr txBox="1"/>
          <p:nvPr/>
        </p:nvSpPr>
        <p:spPr>
          <a:xfrm>
            <a:off x="4173220" y="3415030"/>
            <a:ext cx="903605"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物料</a:t>
            </a:r>
            <a:endParaRPr lang="zh-CN" altLang="en-US" sz="1400">
              <a:solidFill>
                <a:srgbClr val="1771EB"/>
              </a:solidFill>
              <a:latin typeface="微软雅黑" panose="020B0503020204020204" pitchFamily="34" charset="-122"/>
              <a:ea typeface="微软雅黑" panose="020B0503020204020204" pitchFamily="34" charset="-122"/>
            </a:endParaRPr>
          </a:p>
        </p:txBody>
      </p:sp>
      <p:sp>
        <p:nvSpPr>
          <p:cNvPr id="101" name="文本框 100"/>
          <p:cNvSpPr txBox="1"/>
          <p:nvPr/>
        </p:nvSpPr>
        <p:spPr bwMode="auto">
          <a:xfrm>
            <a:off x="3850005" y="4378325"/>
            <a:ext cx="141605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2" name="文本框 101"/>
          <p:cNvSpPr txBox="1"/>
          <p:nvPr/>
        </p:nvSpPr>
        <p:spPr>
          <a:xfrm>
            <a:off x="4137660" y="4405630"/>
            <a:ext cx="1400810"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其他支出</a:t>
            </a:r>
            <a:r>
              <a:rPr lang="zh-CN" altLang="en-US" sz="1400">
                <a:solidFill>
                  <a:srgbClr val="1771EB"/>
                </a:solidFill>
                <a:latin typeface="微软雅黑" panose="020B0503020204020204" pitchFamily="34" charset="-122"/>
                <a:ea typeface="微软雅黑" panose="020B0503020204020204" pitchFamily="34" charset="-122"/>
              </a:rPr>
              <a:t>单</a:t>
            </a:r>
            <a:endParaRPr lang="zh-CN" altLang="en-US" sz="1400">
              <a:solidFill>
                <a:srgbClr val="1771EB"/>
              </a:solidFill>
              <a:latin typeface="微软雅黑" panose="020B0503020204020204" pitchFamily="34" charset="-122"/>
              <a:ea typeface="微软雅黑" panose="020B0503020204020204" pitchFamily="34" charset="-122"/>
            </a:endParaRPr>
          </a:p>
        </p:txBody>
      </p:sp>
      <p:sp>
        <p:nvSpPr>
          <p:cNvPr id="104" name="文本框 103"/>
          <p:cNvSpPr txBox="1"/>
          <p:nvPr/>
        </p:nvSpPr>
        <p:spPr>
          <a:xfrm>
            <a:off x="3928745" y="1851660"/>
            <a:ext cx="1258570" cy="368300"/>
          </a:xfrm>
          <a:prstGeom prst="rect">
            <a:avLst/>
          </a:prstGeom>
          <a:noFill/>
        </p:spPr>
        <p:txBody>
          <a:bodyPr wrap="square" rtlCol="0">
            <a:spAutoFit/>
          </a:bodyPr>
          <a:p>
            <a:pPr algn="ctr"/>
            <a:r>
              <a:rPr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云星空</a:t>
            </a:r>
            <a:endParaRPr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7" name="图片 106" descr="资源 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70150" y="2574925"/>
            <a:ext cx="1118235" cy="131445"/>
          </a:xfrm>
          <a:prstGeom prst="rect">
            <a:avLst/>
          </a:prstGeom>
        </p:spPr>
      </p:pic>
      <p:sp>
        <p:nvSpPr>
          <p:cNvPr id="109" name="文本框 108"/>
          <p:cNvSpPr txBox="1"/>
          <p:nvPr/>
        </p:nvSpPr>
        <p:spPr bwMode="auto">
          <a:xfrm>
            <a:off x="853440" y="2501265"/>
            <a:ext cx="132969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0" name="文本框 109"/>
          <p:cNvSpPr txBox="1"/>
          <p:nvPr/>
        </p:nvSpPr>
        <p:spPr>
          <a:xfrm>
            <a:off x="1228725" y="2523490"/>
            <a:ext cx="848995"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客户</a:t>
            </a:r>
            <a:endParaRPr lang="zh-CN" altLang="en-US" sz="1400">
              <a:solidFill>
                <a:srgbClr val="1771EB"/>
              </a:solidFill>
              <a:latin typeface="微软雅黑" panose="020B0503020204020204" pitchFamily="34" charset="-122"/>
              <a:ea typeface="微软雅黑" panose="020B0503020204020204" pitchFamily="34" charset="-122"/>
            </a:endParaRPr>
          </a:p>
        </p:txBody>
      </p:sp>
      <p:sp>
        <p:nvSpPr>
          <p:cNvPr id="111" name="文本框 110"/>
          <p:cNvSpPr txBox="1"/>
          <p:nvPr/>
        </p:nvSpPr>
        <p:spPr bwMode="auto">
          <a:xfrm>
            <a:off x="853440" y="2955290"/>
            <a:ext cx="132969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2" name="文本框 111"/>
          <p:cNvSpPr txBox="1"/>
          <p:nvPr/>
        </p:nvSpPr>
        <p:spPr>
          <a:xfrm>
            <a:off x="1228725" y="2982595"/>
            <a:ext cx="848995"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联系人</a:t>
            </a:r>
            <a:endParaRPr lang="zh-CN" altLang="en-US" sz="1400">
              <a:solidFill>
                <a:srgbClr val="1771EB"/>
              </a:solidFill>
              <a:latin typeface="微软雅黑" panose="020B0503020204020204" pitchFamily="34" charset="-122"/>
              <a:ea typeface="微软雅黑" panose="020B0503020204020204" pitchFamily="34" charset="-122"/>
            </a:endParaRPr>
          </a:p>
        </p:txBody>
      </p:sp>
      <p:sp>
        <p:nvSpPr>
          <p:cNvPr id="113" name="文本框 112"/>
          <p:cNvSpPr txBox="1"/>
          <p:nvPr/>
        </p:nvSpPr>
        <p:spPr bwMode="auto">
          <a:xfrm>
            <a:off x="853440" y="3387725"/>
            <a:ext cx="132969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4" name="文本框 113"/>
          <p:cNvSpPr txBox="1"/>
          <p:nvPr/>
        </p:nvSpPr>
        <p:spPr>
          <a:xfrm>
            <a:off x="1228725" y="3415030"/>
            <a:ext cx="848995"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产品</a:t>
            </a:r>
            <a:endParaRPr lang="zh-CN" altLang="en-US" sz="1400">
              <a:solidFill>
                <a:srgbClr val="1771EB"/>
              </a:solidFill>
              <a:latin typeface="微软雅黑" panose="020B0503020204020204" pitchFamily="34" charset="-122"/>
              <a:ea typeface="微软雅黑" panose="020B0503020204020204" pitchFamily="34" charset="-122"/>
            </a:endParaRPr>
          </a:p>
        </p:txBody>
      </p:sp>
      <p:sp>
        <p:nvSpPr>
          <p:cNvPr id="115" name="文本框 114"/>
          <p:cNvSpPr txBox="1"/>
          <p:nvPr/>
        </p:nvSpPr>
        <p:spPr bwMode="auto">
          <a:xfrm>
            <a:off x="786765" y="4321175"/>
            <a:ext cx="132969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6" name="文本框 115"/>
          <p:cNvSpPr txBox="1"/>
          <p:nvPr/>
        </p:nvSpPr>
        <p:spPr>
          <a:xfrm>
            <a:off x="1090295" y="4348480"/>
            <a:ext cx="1094740"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费用</a:t>
            </a:r>
            <a:r>
              <a:rPr lang="zh-CN" altLang="en-US" sz="1400">
                <a:solidFill>
                  <a:srgbClr val="1771EB"/>
                </a:solidFill>
                <a:latin typeface="微软雅黑" panose="020B0503020204020204" pitchFamily="34" charset="-122"/>
                <a:ea typeface="微软雅黑" panose="020B0503020204020204" pitchFamily="34" charset="-122"/>
              </a:rPr>
              <a:t>报销单</a:t>
            </a:r>
            <a:endParaRPr lang="zh-CN" altLang="en-US" sz="1400">
              <a:solidFill>
                <a:srgbClr val="1771EB"/>
              </a:solidFill>
              <a:latin typeface="微软雅黑" panose="020B0503020204020204" pitchFamily="34" charset="-122"/>
              <a:ea typeface="微软雅黑" panose="020B0503020204020204" pitchFamily="34" charset="-122"/>
            </a:endParaRPr>
          </a:p>
        </p:txBody>
      </p:sp>
      <p:pic>
        <p:nvPicPr>
          <p:cNvPr id="120" name="图片 119" descr="资源 1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400" y="2600960"/>
            <a:ext cx="193675" cy="151765"/>
          </a:xfrm>
          <a:prstGeom prst="rect">
            <a:avLst/>
          </a:prstGeom>
        </p:spPr>
      </p:pic>
      <p:pic>
        <p:nvPicPr>
          <p:cNvPr id="121" name="图片 120" descr="资源 1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0605" y="3027045"/>
            <a:ext cx="191770" cy="191770"/>
          </a:xfrm>
          <a:prstGeom prst="rect">
            <a:avLst/>
          </a:prstGeom>
        </p:spPr>
      </p:pic>
      <p:pic>
        <p:nvPicPr>
          <p:cNvPr id="123" name="图片 122" descr="资源 12"/>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1400" y="3483610"/>
            <a:ext cx="170815" cy="170815"/>
          </a:xfrm>
          <a:prstGeom prst="rect">
            <a:avLst/>
          </a:prstGeom>
        </p:spPr>
      </p:pic>
      <p:pic>
        <p:nvPicPr>
          <p:cNvPr id="125" name="图片 124" descr="资源 14"/>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9170" y="4406900"/>
            <a:ext cx="161925" cy="189230"/>
          </a:xfrm>
          <a:prstGeom prst="rect">
            <a:avLst/>
          </a:prstGeom>
        </p:spPr>
      </p:pic>
      <p:pic>
        <p:nvPicPr>
          <p:cNvPr id="126" name="图片 125" descr="资源 15"/>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93515" y="3483610"/>
            <a:ext cx="185420" cy="189230"/>
          </a:xfrm>
          <a:prstGeom prst="rect">
            <a:avLst/>
          </a:prstGeom>
        </p:spPr>
      </p:pic>
      <p:sp>
        <p:nvSpPr>
          <p:cNvPr id="127" name="文本框 126"/>
          <p:cNvSpPr txBox="1"/>
          <p:nvPr/>
        </p:nvSpPr>
        <p:spPr bwMode="auto">
          <a:xfrm>
            <a:off x="3848100" y="3863975"/>
            <a:ext cx="141605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8" name="文本框 127"/>
          <p:cNvSpPr txBox="1"/>
          <p:nvPr/>
        </p:nvSpPr>
        <p:spPr>
          <a:xfrm>
            <a:off x="4175125" y="3891280"/>
            <a:ext cx="903605" cy="306705"/>
          </a:xfrm>
          <a:prstGeom prst="rect">
            <a:avLst/>
          </a:prstGeom>
          <a:noFill/>
        </p:spPr>
        <p:txBody>
          <a:bodyPr wrap="square" rtlCol="0">
            <a:spAutoFit/>
          </a:bodyPr>
          <a:p>
            <a:r>
              <a:rPr lang="zh-CN" altLang="en-US" sz="1400">
                <a:solidFill>
                  <a:srgbClr val="1771EB"/>
                </a:solidFill>
                <a:latin typeface="微软雅黑" panose="020B0503020204020204" pitchFamily="34" charset="-122"/>
                <a:ea typeface="微软雅黑" panose="020B0503020204020204" pitchFamily="34" charset="-122"/>
              </a:rPr>
              <a:t>销售订单</a:t>
            </a:r>
            <a:endParaRPr lang="zh-CN" altLang="en-US" sz="1400">
              <a:solidFill>
                <a:srgbClr val="1771EB"/>
              </a:solidFill>
              <a:latin typeface="微软雅黑" panose="020B0503020204020204" pitchFamily="34" charset="-122"/>
              <a:ea typeface="微软雅黑" panose="020B0503020204020204" pitchFamily="34" charset="-122"/>
            </a:endParaRPr>
          </a:p>
        </p:txBody>
      </p:sp>
      <p:pic>
        <p:nvPicPr>
          <p:cNvPr id="129" name="图片 128" descr="资源 13"/>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07485" y="3944620"/>
            <a:ext cx="187960" cy="201295"/>
          </a:xfrm>
          <a:prstGeom prst="rect">
            <a:avLst/>
          </a:prstGeom>
        </p:spPr>
      </p:pic>
      <p:pic>
        <p:nvPicPr>
          <p:cNvPr id="130" name="图片 129" descr="资源 1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4310" y="2600960"/>
            <a:ext cx="193675" cy="151765"/>
          </a:xfrm>
          <a:prstGeom prst="rect">
            <a:avLst/>
          </a:prstGeom>
        </p:spPr>
      </p:pic>
      <p:pic>
        <p:nvPicPr>
          <p:cNvPr id="131" name="图片 130" descr="资源 1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93515" y="3027045"/>
            <a:ext cx="191770" cy="191770"/>
          </a:xfrm>
          <a:prstGeom prst="rect">
            <a:avLst/>
          </a:prstGeom>
        </p:spPr>
      </p:pic>
      <p:pic>
        <p:nvPicPr>
          <p:cNvPr id="132" name="图片 131" descr="资源 14"/>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06850" y="4464050"/>
            <a:ext cx="161925" cy="189230"/>
          </a:xfrm>
          <a:prstGeom prst="rect">
            <a:avLst/>
          </a:prstGeom>
        </p:spPr>
      </p:pic>
      <p:sp>
        <p:nvSpPr>
          <p:cNvPr id="134" name="文本框 133"/>
          <p:cNvSpPr txBox="1"/>
          <p:nvPr/>
        </p:nvSpPr>
        <p:spPr>
          <a:xfrm>
            <a:off x="2349500" y="2314575"/>
            <a:ext cx="1221740" cy="306705"/>
          </a:xfrm>
          <a:prstGeom prst="rect">
            <a:avLst/>
          </a:prstGeom>
          <a:noFill/>
        </p:spPr>
        <p:txBody>
          <a:bodyPr wrap="square" rtlCol="0">
            <a:spAutoFit/>
          </a:bodyPr>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已成交客户</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5" name="文本框 134"/>
          <p:cNvSpPr txBox="1"/>
          <p:nvPr/>
        </p:nvSpPr>
        <p:spPr>
          <a:xfrm>
            <a:off x="2607945" y="3243580"/>
            <a:ext cx="1162050" cy="306705"/>
          </a:xfrm>
          <a:prstGeom prst="rect">
            <a:avLst/>
          </a:prstGeom>
          <a:noFill/>
        </p:spPr>
        <p:txBody>
          <a:bodyPr wrap="square" rtlCol="0">
            <a:spAutoFit/>
          </a:bodyPr>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产成品</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36" name="图片 135" descr="资源 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93315" y="4064000"/>
            <a:ext cx="1188085" cy="139700"/>
          </a:xfrm>
          <a:prstGeom prst="rect">
            <a:avLst/>
          </a:prstGeom>
        </p:spPr>
      </p:pic>
      <p:pic>
        <p:nvPicPr>
          <p:cNvPr id="137" name="图片 136" descr="资源 16"/>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365375" y="3413760"/>
            <a:ext cx="1215390" cy="128270"/>
          </a:xfrm>
          <a:prstGeom prst="rect">
            <a:avLst/>
          </a:prstGeom>
        </p:spPr>
      </p:pic>
      <p:sp>
        <p:nvSpPr>
          <p:cNvPr id="139" name="文本框 138"/>
          <p:cNvSpPr txBox="1"/>
          <p:nvPr/>
        </p:nvSpPr>
        <p:spPr>
          <a:xfrm>
            <a:off x="2336165" y="3863975"/>
            <a:ext cx="1511935" cy="306705"/>
          </a:xfrm>
          <a:prstGeom prst="rect">
            <a:avLst/>
          </a:prstGeom>
          <a:noFill/>
        </p:spPr>
        <p:txBody>
          <a:bodyPr wrap="square" rtlCol="0">
            <a:spAutoFit/>
          </a:bodyPr>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mn-ea"/>
              </a:rPr>
              <a:t>审批通过后同步</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1" name="图片 140" descr="资源 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3160" y="4583430"/>
            <a:ext cx="1188085" cy="139700"/>
          </a:xfrm>
          <a:prstGeom prst="rect">
            <a:avLst/>
          </a:prstGeom>
        </p:spPr>
      </p:pic>
      <p:sp>
        <p:nvSpPr>
          <p:cNvPr id="143" name="文本框 142"/>
          <p:cNvSpPr txBox="1"/>
          <p:nvPr/>
        </p:nvSpPr>
        <p:spPr>
          <a:xfrm>
            <a:off x="2319655" y="4330700"/>
            <a:ext cx="1528445" cy="306705"/>
          </a:xfrm>
          <a:prstGeom prst="rect">
            <a:avLst/>
          </a:prstGeom>
          <a:noFill/>
        </p:spPr>
        <p:txBody>
          <a:bodyPr wrap="square" rtlCol="0">
            <a:spAutoFit/>
          </a:bodyPr>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审批通过后</a:t>
            </a: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同步</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 name="文本框 11"/>
          <p:cNvSpPr txBox="1"/>
          <p:nvPr/>
        </p:nvSpPr>
        <p:spPr bwMode="auto">
          <a:xfrm>
            <a:off x="853440" y="3842385"/>
            <a:ext cx="1328420" cy="361950"/>
          </a:xfrm>
          <a:prstGeom prst="roundRect">
            <a:avLst>
              <a:gd name="adj" fmla="val 50000"/>
            </a:avLst>
          </a:prstGeom>
          <a:gradFill>
            <a:gsLst>
              <a:gs pos="0">
                <a:schemeClr val="accent5">
                  <a:lumMod val="20000"/>
                  <a:lumOff val="80000"/>
                </a:schemeClr>
              </a:gs>
              <a:gs pos="100000">
                <a:schemeClr val="bg1"/>
              </a:gs>
            </a:gsLst>
            <a:lin ang="189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algn="l" defTabSz="914400" rtl="0" eaLnBrk="1" fontAlgn="auto" latinLnBrk="0" hangingPunct="1">
              <a:lnSpc>
                <a:spcPct val="100000"/>
              </a:lnSpc>
              <a:spcBef>
                <a:spcPts val="0"/>
              </a:spcBef>
              <a:buClrTx/>
              <a:buSzTx/>
              <a:buFontTx/>
              <a:buNone/>
            </a:pPr>
            <a:r>
              <a:rPr kumimoji="0" lang="en-US" altLang="zh-CN" sz="1400" b="0" i="0" u="none" strike="noStrike" cap="none" spc="0" normalizeH="0" baseline="0">
                <a:solidFill>
                  <a:srgbClr val="1771EB"/>
                </a:solidFill>
                <a:latin typeface="微软雅黑" panose="020B0503020204020204" pitchFamily="34" charset="-122"/>
                <a:ea typeface="微软雅黑" panose="020B0503020204020204" pitchFamily="34" charset="-122"/>
                <a:cs typeface="+mn-cs"/>
              </a:rPr>
              <a:t>    </a:t>
            </a:r>
            <a:r>
              <a:rPr kumimoji="0" lang="zh-CN" altLang="en-US" sz="1400" b="0" i="0" u="none" strike="noStrike" cap="none" spc="0" normalizeH="0" baseline="0">
                <a:solidFill>
                  <a:srgbClr val="1771EB"/>
                </a:solidFill>
                <a:latin typeface="微软雅黑" panose="020B0503020204020204" pitchFamily="34" charset="-122"/>
                <a:ea typeface="微软雅黑" panose="020B0503020204020204" pitchFamily="34" charset="-122"/>
                <a:cs typeface="+mn-cs"/>
              </a:rPr>
              <a:t>销售订单</a:t>
            </a:r>
            <a:endParaRPr kumimoji="0" lang="zh-CN" altLang="en-US" sz="1400" b="0" i="0" u="none" strike="noStrike" cap="none" spc="0" normalizeH="0" baseline="0">
              <a:solidFill>
                <a:srgbClr val="1771EB"/>
              </a:solidFill>
              <a:latin typeface="微软雅黑" panose="020B0503020204020204" pitchFamily="34" charset="-122"/>
              <a:ea typeface="微软雅黑" panose="020B0503020204020204" pitchFamily="34" charset="-122"/>
              <a:cs typeface="+mn-cs"/>
            </a:endParaRPr>
          </a:p>
        </p:txBody>
      </p:sp>
      <p:pic>
        <p:nvPicPr>
          <p:cNvPr id="13" name="图片 12" descr="资源 13"/>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0760" y="3923030"/>
            <a:ext cx="187960" cy="2012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a:sym typeface="+mn-ea"/>
              </a:rPr>
              <a:t>接口收费说明</a:t>
            </a:r>
            <a:endParaRPr lang="zh-CN" altLang="en-US"/>
          </a:p>
        </p:txBody>
      </p:sp>
      <p:graphicFrame>
        <p:nvGraphicFramePr>
          <p:cNvPr id="11" name="表格 10"/>
          <p:cNvGraphicFramePr>
            <a:graphicFrameLocks noGrp="1"/>
          </p:cNvGraphicFramePr>
          <p:nvPr>
            <p:custDataLst>
              <p:tags r:id="rId1"/>
            </p:custDataLst>
          </p:nvPr>
        </p:nvGraphicFramePr>
        <p:xfrm>
          <a:off x="1377315" y="2709545"/>
          <a:ext cx="9437370" cy="3465830"/>
        </p:xfrm>
        <a:graphic>
          <a:graphicData uri="http://schemas.openxmlformats.org/drawingml/2006/table">
            <a:tbl>
              <a:tblPr firstRow="1" bandRow="1">
                <a:effectLst>
                  <a:outerShdw blurRad="50800" dist="38100" dir="2700000" algn="tl" rotWithShape="0">
                    <a:schemeClr val="accent1">
                      <a:lumMod val="20000"/>
                      <a:lumOff val="80000"/>
                      <a:alpha val="26000"/>
                    </a:schemeClr>
                  </a:outerShdw>
                </a:effectLst>
                <a:tableStyleId>{5C22544A-7EE6-4342-B048-85BDC9FD1C3A}</a:tableStyleId>
              </a:tblPr>
              <a:tblGrid>
                <a:gridCol w="4737735"/>
                <a:gridCol w="4699635"/>
              </a:tblGrid>
              <a:tr h="1080770">
                <a:tc>
                  <a:txBody>
                    <a:bodyPr/>
                    <a:p>
                      <a:pPr indent="0" algn="ctr">
                        <a:buNone/>
                      </a:pPr>
                      <a:r>
                        <a:rPr lang="zh-CN" altLang="en-US" sz="1600" b="1" dirty="0">
                          <a:solidFill>
                            <a:schemeClr val="bg1"/>
                          </a:solidFill>
                          <a:latin typeface="微软雅黑" panose="020B0503020204020204" pitchFamily="34" charset="-122"/>
                          <a:ea typeface="微软雅黑" panose="020B0503020204020204" pitchFamily="34" charset="-122"/>
                        </a:rPr>
                        <a:t>金蝶云应用市场购买的灵当CRM</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marL="12700" marR="12700" marT="12700" vert="horz" anchor="ctr" anchorCtr="0">
                    <a:solidFill>
                      <a:srgbClr val="1771EB"/>
                    </a:solidFill>
                  </a:tcPr>
                </a:tc>
                <a:tc>
                  <a:txBody>
                    <a:bodyPr/>
                    <a:p>
                      <a:pPr indent="0" algn="ctr">
                        <a:buNone/>
                      </a:pPr>
                      <a:r>
                        <a:rPr lang="zh-CN" altLang="en-US" sz="2000" b="1" dirty="0">
                          <a:solidFill>
                            <a:schemeClr val="bg1"/>
                          </a:solidFill>
                          <a:latin typeface="微软雅黑" panose="020B0503020204020204" pitchFamily="34" charset="-122"/>
                          <a:ea typeface="微软雅黑" panose="020B0503020204020204" pitchFamily="34" charset="-122"/>
                        </a:rPr>
                        <a:t>非</a:t>
                      </a:r>
                      <a:r>
                        <a:rPr lang="zh-CN" altLang="en-US" sz="1600" b="1" dirty="0">
                          <a:solidFill>
                            <a:schemeClr val="bg1"/>
                          </a:solidFill>
                          <a:latin typeface="微软雅黑" panose="020B0503020204020204" pitchFamily="34" charset="-122"/>
                          <a:ea typeface="微软雅黑" panose="020B0503020204020204" pitchFamily="34" charset="-122"/>
                        </a:rPr>
                        <a:t>金蝶云应用市场购买的灵当CRM</a:t>
                      </a:r>
                      <a:endParaRPr lang="zh-CN" altLang="en-US" sz="1600" b="1" dirty="0">
                        <a:solidFill>
                          <a:schemeClr val="bg1"/>
                        </a:solidFill>
                        <a:latin typeface="微软雅黑" panose="020B0503020204020204" pitchFamily="34" charset="-122"/>
                        <a:ea typeface="微软雅黑" panose="020B0503020204020204" pitchFamily="34" charset="-122"/>
                      </a:endParaRPr>
                    </a:p>
                    <a:p>
                      <a:pPr indent="0" algn="ctr">
                        <a:buNone/>
                      </a:pPr>
                      <a:r>
                        <a:rPr lang="zh-CN" altLang="en-US" sz="1600" b="1" dirty="0">
                          <a:solidFill>
                            <a:schemeClr val="bg1"/>
                          </a:solidFill>
                          <a:latin typeface="微软雅黑" panose="020B0503020204020204" pitchFamily="34" charset="-122"/>
                          <a:ea typeface="微软雅黑" panose="020B0503020204020204" pitchFamily="34" charset="-122"/>
                        </a:rPr>
                        <a:t>（包括本地部署、</a:t>
                      </a:r>
                      <a:r>
                        <a:rPr lang="zh-CN" altLang="en-US" sz="1600" b="1" dirty="0">
                          <a:solidFill>
                            <a:schemeClr val="bg1"/>
                          </a:solidFill>
                          <a:latin typeface="微软雅黑" panose="020B0503020204020204" pitchFamily="34" charset="-122"/>
                          <a:ea typeface="微软雅黑" panose="020B0503020204020204" pitchFamily="34" charset="-122"/>
                        </a:rPr>
                        <a:t>在线租赁）</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marL="12700" marR="12700" marT="12700" vert="horz" anchor="ctr" anchorCtr="0">
                    <a:solidFill>
                      <a:srgbClr val="1771EB"/>
                    </a:solidFill>
                  </a:tcPr>
                </a:tc>
              </a:tr>
              <a:tr h="1634490">
                <a:tc>
                  <a:txBody>
                    <a:bodyPr/>
                    <a:p>
                      <a:pPr algn="ctr">
                        <a:lnSpc>
                          <a:spcPct val="150000"/>
                        </a:lnSpc>
                        <a:buClrTx/>
                        <a:buSzTx/>
                        <a:buFontTx/>
                      </a:pP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赠送</a:t>
                      </a:r>
                      <a:r>
                        <a:rPr lang="en-US" altLang="zh-CN" sz="1800" b="1" u="sng" dirty="0">
                          <a:solidFill>
                            <a:srgbClr val="1771EB"/>
                          </a:solidFill>
                          <a:latin typeface="微软雅黑" panose="020B0503020204020204" pitchFamily="34" charset="-122"/>
                          <a:ea typeface="微软雅黑" panose="020B0503020204020204" pitchFamily="34" charset="-122"/>
                          <a:cs typeface="微软雅黑" panose="020B0503020204020204" pitchFamily="34" charset="-122"/>
                        </a:rPr>
                        <a:t>客户、产品、订单</a:t>
                      </a: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这几个模块的接口，</a:t>
                      </a:r>
                      <a:r>
                        <a:rPr lang="en-US" altLang="zh-CN" sz="1600" b="1" dirty="0">
                          <a:solidFill>
                            <a:srgbClr val="1771EB"/>
                          </a:solidFill>
                          <a:latin typeface="微软雅黑" panose="020B0503020204020204" pitchFamily="34" charset="-122"/>
                          <a:ea typeface="微软雅黑" panose="020B0503020204020204" pitchFamily="34" charset="-122"/>
                          <a:cs typeface="微软雅黑" panose="020B0503020204020204" pitchFamily="34" charset="-122"/>
                        </a:rPr>
                        <a:t>其他模块的接口需额外购买</a:t>
                      </a:r>
                      <a:endParaRPr lang="en-US" altLang="zh-CN" sz="1600" b="1" dirty="0">
                        <a:solidFill>
                          <a:srgbClr val="1771EB"/>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solidFill>
                      <a:srgbClr val="EAEFFA"/>
                    </a:solidFill>
                  </a:tcPr>
                </a:tc>
                <a:tc>
                  <a:txBody>
                    <a:bodyPr/>
                    <a:p>
                      <a:pPr algn="ctr">
                        <a:lnSpc>
                          <a:spcPct val="130000"/>
                        </a:lnSpc>
                      </a:pPr>
                      <a:r>
                        <a:rPr lang="en-US" altLang="zh-CN" sz="1600" b="1" dirty="0">
                          <a:solidFill>
                            <a:srgbClr val="404040"/>
                          </a:solidFill>
                          <a:latin typeface="微软雅黑" panose="020B0503020204020204" pitchFamily="34" charset="-122"/>
                          <a:sym typeface="Arial" panose="020B0604020202020204" pitchFamily="34" charset="0"/>
                        </a:rPr>
                        <a:t>所有</a:t>
                      </a:r>
                      <a:r>
                        <a:rPr lang="zh-CN" altLang="en-US" sz="1600" b="1" dirty="0">
                          <a:solidFill>
                            <a:srgbClr val="404040"/>
                          </a:solidFill>
                          <a:latin typeface="微软雅黑" panose="020B0503020204020204" pitchFamily="34" charset="-122"/>
                          <a:sym typeface="Arial" panose="020B0604020202020204" pitchFamily="34" charset="0"/>
                        </a:rPr>
                        <a:t>模块的</a:t>
                      </a:r>
                      <a:r>
                        <a:rPr lang="en-US" altLang="zh-CN" sz="1600" b="1" dirty="0">
                          <a:solidFill>
                            <a:srgbClr val="404040"/>
                          </a:solidFill>
                          <a:latin typeface="微软雅黑" panose="020B0503020204020204" pitchFamily="34" charset="-122"/>
                          <a:sym typeface="Arial" panose="020B0604020202020204" pitchFamily="34" charset="0"/>
                        </a:rPr>
                        <a:t>接口由客户</a:t>
                      </a:r>
                      <a:r>
                        <a:rPr lang="en-US" altLang="zh-CN" sz="1600" b="1" dirty="0">
                          <a:solidFill>
                            <a:srgbClr val="1771EB"/>
                          </a:solidFill>
                          <a:latin typeface="微软雅黑" panose="020B0503020204020204" pitchFamily="34" charset="-122"/>
                          <a:sym typeface="Arial" panose="020B0604020202020204" pitchFamily="34" charset="0"/>
                        </a:rPr>
                        <a:t>按照实际需求进行购买</a:t>
                      </a:r>
                      <a:endParaRPr lang="en-US" altLang="zh-CN" sz="1600" b="1" dirty="0">
                        <a:solidFill>
                          <a:srgbClr val="1771EB"/>
                        </a:solidFill>
                        <a:latin typeface="微软雅黑" panose="020B0503020204020204" pitchFamily="34" charset="-122"/>
                        <a:ea typeface="微软雅黑" panose="020B0503020204020204" pitchFamily="34" charset="-122"/>
                        <a:sym typeface="Arial" panose="020B0604020202020204" pitchFamily="34" charset="0"/>
                      </a:endParaRPr>
                    </a:p>
                  </a:txBody>
                  <a:tcPr anchor="ctr" anchorCtr="0">
                    <a:solidFill>
                      <a:srgbClr val="EAEFFA"/>
                    </a:solidFill>
                  </a:tcPr>
                </a:tc>
              </a:tr>
            </a:tbl>
          </a:graphicData>
        </a:graphic>
      </p:graphicFrame>
      <p:pic>
        <p:nvPicPr>
          <p:cNvPr id="13" name="图片 12" descr="灵当logo-M70-01"/>
          <p:cNvPicPr>
            <a:picLocks noChangeAspect="1"/>
          </p:cNvPicPr>
          <p:nvPr>
            <p:custDataLst>
              <p:tags r:id="rId2"/>
            </p:custDataLst>
          </p:nvPr>
        </p:nvPicPr>
        <p:blipFill>
          <a:blip r:embed="rId3"/>
          <a:stretch>
            <a:fillRect/>
          </a:stretch>
        </p:blipFill>
        <p:spPr>
          <a:xfrm>
            <a:off x="4542790" y="1409065"/>
            <a:ext cx="3107055" cy="10490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D:\Pomelo工作文件\其他\1 MKT\PPT目录底图2.pngPPT目录底图2"/>
          <p:cNvPicPr>
            <a:picLocks noChangeAspect="1"/>
          </p:cNvPicPr>
          <p:nvPr/>
        </p:nvPicPr>
        <p:blipFill>
          <a:blip r:embed="rId1"/>
          <a:srcRect/>
          <a:stretch>
            <a:fillRect/>
          </a:stretch>
        </p:blipFill>
        <p:spPr>
          <a:xfrm>
            <a:off x="1244600" y="2748280"/>
            <a:ext cx="6939915" cy="678180"/>
          </a:xfrm>
          <a:prstGeom prst="rect">
            <a:avLst/>
          </a:prstGeom>
        </p:spPr>
      </p:pic>
      <p:grpSp>
        <p:nvGrpSpPr>
          <p:cNvPr id="17" name="组合 16"/>
          <p:cNvGrpSpPr/>
          <p:nvPr/>
        </p:nvGrpSpPr>
        <p:grpSpPr>
          <a:xfrm>
            <a:off x="802640" y="1050925"/>
            <a:ext cx="7863840" cy="4901565"/>
            <a:chOff x="1494" y="1672"/>
            <a:chExt cx="12384" cy="7719"/>
          </a:xfrm>
        </p:grpSpPr>
        <p:grpSp>
          <p:nvGrpSpPr>
            <p:cNvPr id="16" name="组合 15"/>
            <p:cNvGrpSpPr/>
            <p:nvPr/>
          </p:nvGrpSpPr>
          <p:grpSpPr>
            <a:xfrm>
              <a:off x="1494" y="1672"/>
              <a:ext cx="11641" cy="7719"/>
              <a:chOff x="1494" y="1672"/>
              <a:chExt cx="11641" cy="7719"/>
            </a:xfrm>
          </p:grpSpPr>
          <p:grpSp>
            <p:nvGrpSpPr>
              <p:cNvPr id="5" name="组合 4"/>
              <p:cNvGrpSpPr/>
              <p:nvPr/>
            </p:nvGrpSpPr>
            <p:grpSpPr>
              <a:xfrm>
                <a:off x="1494" y="1672"/>
                <a:ext cx="11641" cy="7719"/>
                <a:chOff x="1494" y="1672"/>
                <a:chExt cx="11641" cy="7719"/>
              </a:xfrm>
            </p:grpSpPr>
            <p:pic>
              <p:nvPicPr>
                <p:cNvPr id="15" name="图片 14" descr="D:\Pomelo工作文件\其他\1 MKT\PPT目录底图2.pngPPT目录底图2"/>
                <p:cNvPicPr>
                  <a:picLocks noChangeAspect="1"/>
                </p:cNvPicPr>
                <p:nvPr/>
              </p:nvPicPr>
              <p:blipFill>
                <a:blip r:embed="rId1"/>
                <a:srcRect/>
                <a:stretch>
                  <a:fillRect/>
                </a:stretch>
              </p:blipFill>
              <p:spPr>
                <a:xfrm>
                  <a:off x="2272" y="8323"/>
                  <a:ext cx="10863" cy="1068"/>
                </a:xfrm>
                <a:prstGeom prst="rect">
                  <a:avLst/>
                </a:prstGeom>
              </p:spPr>
            </p:pic>
            <p:grpSp>
              <p:nvGrpSpPr>
                <p:cNvPr id="47" name="组合 46"/>
                <p:cNvGrpSpPr/>
                <p:nvPr/>
              </p:nvGrpSpPr>
              <p:grpSpPr>
                <a:xfrm>
                  <a:off x="2190" y="1672"/>
                  <a:ext cx="10945" cy="1068"/>
                  <a:chOff x="2181" y="668"/>
                  <a:chExt cx="10945" cy="1068"/>
                </a:xfrm>
              </p:grpSpPr>
              <p:pic>
                <p:nvPicPr>
                  <p:cNvPr id="60" name="图片 59" descr="D:\Pomelo工作文件\其他\1 MKT\PPT目录底图2.pngPPT目录底图2"/>
                  <p:cNvPicPr>
                    <a:picLocks noChangeAspect="1"/>
                  </p:cNvPicPr>
                  <p:nvPr/>
                </p:nvPicPr>
                <p:blipFill>
                  <a:blip r:embed="rId1"/>
                  <a:srcRect/>
                  <a:stretch>
                    <a:fillRect/>
                  </a:stretch>
                </p:blipFill>
                <p:spPr>
                  <a:xfrm>
                    <a:off x="2181" y="668"/>
                    <a:ext cx="10945" cy="1068"/>
                  </a:xfrm>
                  <a:prstGeom prst="rect">
                    <a:avLst/>
                  </a:prstGeom>
                </p:spPr>
              </p:pic>
              <p:sp>
                <p:nvSpPr>
                  <p:cNvPr id="61" name="Text Box 11"/>
                  <p:cNvSpPr txBox="1">
                    <a:spLocks noChangeArrowheads="1"/>
                  </p:cNvSpPr>
                  <p:nvPr/>
                </p:nvSpPr>
                <p:spPr bwMode="auto">
                  <a:xfrm>
                    <a:off x="3129" y="807"/>
                    <a:ext cx="8134"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01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准备工作</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2" name="组合 1"/>
                <p:cNvGrpSpPr/>
                <p:nvPr/>
              </p:nvGrpSpPr>
              <p:grpSpPr>
                <a:xfrm>
                  <a:off x="2206" y="2976"/>
                  <a:ext cx="10929" cy="1068"/>
                  <a:chOff x="2197" y="580"/>
                  <a:chExt cx="10929" cy="1068"/>
                </a:xfrm>
              </p:grpSpPr>
              <p:pic>
                <p:nvPicPr>
                  <p:cNvPr id="3" name="图片 2" descr="D:\Pomelo工作文件\其他\1 MKT\PPT目录底图2.pngPPT目录底图2"/>
                  <p:cNvPicPr>
                    <a:picLocks noChangeAspect="1"/>
                  </p:cNvPicPr>
                  <p:nvPr/>
                </p:nvPicPr>
                <p:blipFill>
                  <a:blip r:embed="rId1"/>
                  <a:srcRect/>
                  <a:stretch>
                    <a:fillRect/>
                  </a:stretch>
                </p:blipFill>
                <p:spPr>
                  <a:xfrm>
                    <a:off x="2197" y="580"/>
                    <a:ext cx="10929" cy="1068"/>
                  </a:xfrm>
                  <a:prstGeom prst="rect">
                    <a:avLst/>
                  </a:prstGeom>
                </p:spPr>
              </p:pic>
              <p:sp>
                <p:nvSpPr>
                  <p:cNvPr id="4" name="Text Box 11"/>
                  <p:cNvSpPr txBox="1">
                    <a:spLocks noChangeArrowheads="1"/>
                  </p:cNvSpPr>
                  <p:nvPr/>
                </p:nvSpPr>
                <p:spPr bwMode="auto">
                  <a:xfrm>
                    <a:off x="3145" y="719"/>
                    <a:ext cx="8134"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02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集成介绍</a:t>
                    </a:r>
                    <a:endPar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8" name="组合 7"/>
                <p:cNvGrpSpPr/>
                <p:nvPr/>
              </p:nvGrpSpPr>
              <p:grpSpPr>
                <a:xfrm>
                  <a:off x="2206" y="5714"/>
                  <a:ext cx="10929" cy="1068"/>
                  <a:chOff x="2197" y="1946"/>
                  <a:chExt cx="10929" cy="1068"/>
                </a:xfrm>
              </p:grpSpPr>
              <p:pic>
                <p:nvPicPr>
                  <p:cNvPr id="9" name="图片 8" descr="D:\Pomelo工作文件\其他\1 MKT\PPT目录底图2.pngPPT目录底图2"/>
                  <p:cNvPicPr>
                    <a:picLocks noChangeAspect="1"/>
                  </p:cNvPicPr>
                  <p:nvPr/>
                </p:nvPicPr>
                <p:blipFill>
                  <a:blip r:embed="rId1"/>
                  <a:srcRect/>
                  <a:stretch>
                    <a:fillRect/>
                  </a:stretch>
                </p:blipFill>
                <p:spPr>
                  <a:xfrm>
                    <a:off x="2197" y="1946"/>
                    <a:ext cx="10929" cy="1068"/>
                  </a:xfrm>
                  <a:prstGeom prst="rect">
                    <a:avLst/>
                  </a:prstGeom>
                </p:spPr>
              </p:pic>
              <p:sp>
                <p:nvSpPr>
                  <p:cNvPr id="10" name="Text Box 11"/>
                  <p:cNvSpPr txBox="1">
                    <a:spLocks noChangeArrowheads="1"/>
                  </p:cNvSpPr>
                  <p:nvPr/>
                </p:nvSpPr>
                <p:spPr bwMode="auto">
                  <a:xfrm>
                    <a:off x="3145" y="2085"/>
                    <a:ext cx="9426" cy="374"/>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04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灵当</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产品对接多组织</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多账套</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81" name="组合 80"/>
                <p:cNvGrpSpPr/>
                <p:nvPr/>
              </p:nvGrpSpPr>
              <p:grpSpPr>
                <a:xfrm>
                  <a:off x="1494" y="4312"/>
                  <a:ext cx="10776" cy="1200"/>
                  <a:chOff x="1798" y="4634"/>
                  <a:chExt cx="10776" cy="1200"/>
                </a:xfrm>
              </p:grpSpPr>
              <p:pic>
                <p:nvPicPr>
                  <p:cNvPr id="82" name="图片 81" descr="PPT目录底图"/>
                  <p:cNvPicPr>
                    <a:picLocks noChangeAspect="1"/>
                  </p:cNvPicPr>
                  <p:nvPr/>
                </p:nvPicPr>
                <p:blipFill>
                  <a:blip r:embed="rId2"/>
                  <a:stretch>
                    <a:fillRect/>
                  </a:stretch>
                </p:blipFill>
                <p:spPr>
                  <a:xfrm>
                    <a:off x="1798" y="4634"/>
                    <a:ext cx="10776" cy="1200"/>
                  </a:xfrm>
                  <a:prstGeom prst="rect">
                    <a:avLst/>
                  </a:prstGeom>
                </p:spPr>
              </p:pic>
              <p:sp>
                <p:nvSpPr>
                  <p:cNvPr id="83" name="Text Box 11"/>
                  <p:cNvSpPr txBox="1">
                    <a:spLocks noChangeArrowheads="1"/>
                  </p:cNvSpPr>
                  <p:nvPr/>
                </p:nvSpPr>
                <p:spPr bwMode="auto">
                  <a:xfrm>
                    <a:off x="3050" y="4773"/>
                    <a:ext cx="8723" cy="845"/>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noAutofit/>
                  </a:bodyPr>
                  <a:lstStyle/>
                  <a:p>
                    <a:pPr>
                      <a:spcBef>
                        <a:spcPct val="50000"/>
                      </a:spcBef>
                    </a:pPr>
                    <a:r>
                      <a:rPr lang="en-US" altLang="zh-CN" sz="2665"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03 </a:t>
                    </a:r>
                    <a:r>
                      <a:rPr lang="zh-CN" altLang="en-US" sz="2665"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接口配置具体</a:t>
                    </a:r>
                    <a:r>
                      <a:rPr lang="zh-CN" altLang="en-US" sz="2665"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步骤</a:t>
                    </a:r>
                    <a:endParaRPr lang="zh-CN" altLang="en-US" sz="2665"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endParaRPr>
                  </a:p>
                  <a:p>
                    <a:pPr>
                      <a:spcBef>
                        <a:spcPct val="50000"/>
                      </a:spcBef>
                    </a:pPr>
                    <a:endParaRPr lang="zh-CN" altLang="en-US"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endParaRPr>
                  </a:p>
                  <a:p>
                    <a:pPr>
                      <a:spcBef>
                        <a:spcPct val="50000"/>
                      </a:spcBef>
                    </a:pPr>
                    <a:endParaRPr lang="zh-CN" altLang="en-US"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pic>
              <p:nvPicPr>
                <p:cNvPr id="6" name="图片 5" descr="D:\Pomelo工作文件\其他\1 MKT\PPT目录底图2.pngPPT目录底图2"/>
                <p:cNvPicPr>
                  <a:picLocks noChangeAspect="1"/>
                </p:cNvPicPr>
                <p:nvPr/>
              </p:nvPicPr>
              <p:blipFill>
                <a:blip r:embed="rId1"/>
                <a:srcRect/>
                <a:stretch>
                  <a:fillRect/>
                </a:stretch>
              </p:blipFill>
              <p:spPr>
                <a:xfrm>
                  <a:off x="2272" y="7031"/>
                  <a:ext cx="10863" cy="1068"/>
                </a:xfrm>
                <a:prstGeom prst="rect">
                  <a:avLst/>
                </a:prstGeom>
              </p:spPr>
            </p:pic>
          </p:grpSp>
          <p:sp>
            <p:nvSpPr>
              <p:cNvPr id="7" name="Text Box 11"/>
              <p:cNvSpPr txBox="1">
                <a:spLocks noChangeArrowheads="1"/>
              </p:cNvSpPr>
              <p:nvPr/>
            </p:nvSpPr>
            <p:spPr bwMode="auto">
              <a:xfrm>
                <a:off x="3220" y="7150"/>
                <a:ext cx="9915"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05</a:t>
                </a:r>
                <a:r>
                  <a:rPr lang="en-US" altLang="zh-CN"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rPr>
                  <a:t>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常见问题解答</a:t>
                </a:r>
                <a:endParaRPr lang="zh-CN" altLang="en-US"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sp>
          <p:nvSpPr>
            <p:cNvPr id="14" name="Text Box 11"/>
            <p:cNvSpPr txBox="1">
              <a:spLocks noChangeArrowheads="1"/>
            </p:cNvSpPr>
            <p:nvPr/>
          </p:nvSpPr>
          <p:spPr bwMode="auto">
            <a:xfrm>
              <a:off x="3220" y="8490"/>
              <a:ext cx="10658"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06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灵当</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：深耕</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17</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年个性化</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专家</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339340" y="2720340"/>
            <a:ext cx="6742430" cy="1328420"/>
          </a:xfrm>
        </p:spPr>
        <p:txBody>
          <a:bodyPr/>
          <a:lstStyle/>
          <a:p>
            <a:pPr algn="ctr"/>
            <a:r>
              <a:rPr sz="1800">
                <a:latin typeface="微软雅黑" panose="020B0503020204020204" pitchFamily="34" charset="-122"/>
                <a:cs typeface="微软雅黑" panose="020B0503020204020204" pitchFamily="34" charset="-122"/>
                <a:sym typeface="+mn-ea"/>
              </a:rPr>
              <a:t>新增字段举例</a:t>
            </a:r>
            <a:endParaRPr sz="1800">
              <a:latin typeface="微软雅黑" panose="020B0503020204020204" pitchFamily="34" charset="-122"/>
              <a:cs typeface="微软雅黑" panose="020B0503020204020204" pitchFamily="34" charset="-122"/>
              <a:sym typeface="+mn-ea"/>
            </a:endParaRPr>
          </a:p>
          <a:p>
            <a:pPr algn="ctr"/>
            <a:r>
              <a:rPr sz="1600">
                <a:latin typeface="微软雅黑" panose="020B0503020204020204" pitchFamily="34" charset="-122"/>
                <a:cs typeface="微软雅黑" panose="020B0503020204020204" pitchFamily="34" charset="-122"/>
                <a:sym typeface="+mn-ea"/>
              </a:rPr>
              <a:t>注明：当默认字段不满足客户需求时，需双系统当中新增</a:t>
            </a:r>
            <a:endParaRPr sz="1600">
              <a:latin typeface="微软雅黑" panose="020B0503020204020204" pitchFamily="34" charset="-122"/>
              <a:cs typeface="微软雅黑" panose="020B0503020204020204" pitchFamily="34" charset="-122"/>
              <a:sym typeface="+mn-ea"/>
            </a:endParaRPr>
          </a:p>
          <a:p>
            <a:pPr algn="ctr"/>
            <a:r>
              <a:rPr lang="en-US" altLang="zh-CN" sz="1600">
                <a:solidFill>
                  <a:schemeClr val="tx1"/>
                </a:solidFill>
                <a:latin typeface="微软雅黑" panose="020B0503020204020204" pitchFamily="34" charset="-122"/>
                <a:cs typeface="微软雅黑" panose="020B0503020204020204" pitchFamily="34" charset="-122"/>
                <a:sym typeface="+mn-ea"/>
              </a:rPr>
              <a:t>(</a:t>
            </a:r>
            <a:r>
              <a:rPr sz="1600">
                <a:solidFill>
                  <a:schemeClr val="tx1"/>
                </a:solidFill>
                <a:latin typeface="微软雅黑" panose="020B0503020204020204" pitchFamily="34" charset="-122"/>
                <a:cs typeface="微软雅黑" panose="020B0503020204020204" pitchFamily="34" charset="-122"/>
                <a:sym typeface="+mn-ea"/>
              </a:rPr>
              <a:t>在视频中不做</a:t>
            </a:r>
            <a:r>
              <a:rPr lang="en-US" altLang="zh-CN" sz="1600">
                <a:solidFill>
                  <a:schemeClr val="tx1"/>
                </a:solidFill>
                <a:latin typeface="微软雅黑" panose="020B0503020204020204" pitchFamily="34" charset="-122"/>
                <a:cs typeface="微软雅黑" panose="020B0503020204020204" pitchFamily="34" charset="-122"/>
                <a:sym typeface="+mn-ea"/>
              </a:rPr>
              <a:t>ERP</a:t>
            </a:r>
            <a:r>
              <a:rPr sz="1600">
                <a:solidFill>
                  <a:schemeClr val="tx1"/>
                </a:solidFill>
                <a:latin typeface="微软雅黑" panose="020B0503020204020204" pitchFamily="34" charset="-122"/>
                <a:cs typeface="微软雅黑" panose="020B0503020204020204" pitchFamily="34" charset="-122"/>
                <a:sym typeface="+mn-ea"/>
              </a:rPr>
              <a:t>字段新增介绍，因为</a:t>
            </a:r>
            <a:r>
              <a:rPr lang="en-US" altLang="zh-CN" sz="1600">
                <a:solidFill>
                  <a:schemeClr val="tx1"/>
                </a:solidFill>
                <a:latin typeface="微软雅黑" panose="020B0503020204020204" pitchFamily="34" charset="-122"/>
                <a:cs typeface="微软雅黑" panose="020B0503020204020204" pitchFamily="34" charset="-122"/>
                <a:sym typeface="+mn-ea"/>
              </a:rPr>
              <a:t>ERP</a:t>
            </a:r>
            <a:r>
              <a:rPr sz="1600">
                <a:solidFill>
                  <a:schemeClr val="tx1"/>
                </a:solidFill>
                <a:latin typeface="微软雅黑" panose="020B0503020204020204" pitchFamily="34" charset="-122"/>
                <a:cs typeface="微软雅黑" panose="020B0503020204020204" pitchFamily="34" charset="-122"/>
                <a:sym typeface="+mn-ea"/>
              </a:rPr>
              <a:t>新配置字段一般由</a:t>
            </a:r>
            <a:r>
              <a:rPr lang="en-US" altLang="zh-CN" sz="1600">
                <a:solidFill>
                  <a:schemeClr val="tx1"/>
                </a:solidFill>
                <a:latin typeface="微软雅黑" panose="020B0503020204020204" pitchFamily="34" charset="-122"/>
                <a:cs typeface="微软雅黑" panose="020B0503020204020204" pitchFamily="34" charset="-122"/>
                <a:sym typeface="+mn-ea"/>
              </a:rPr>
              <a:t>ERP</a:t>
            </a:r>
            <a:r>
              <a:rPr sz="1600">
                <a:solidFill>
                  <a:schemeClr val="tx1"/>
                </a:solidFill>
                <a:latin typeface="微软雅黑" panose="020B0503020204020204" pitchFamily="34" charset="-122"/>
                <a:cs typeface="微软雅黑" panose="020B0503020204020204" pitchFamily="34" charset="-122"/>
                <a:sym typeface="+mn-ea"/>
              </a:rPr>
              <a:t>实施人员配置）</a:t>
            </a:r>
            <a:endParaRPr sz="1600">
              <a:solidFill>
                <a:schemeClr val="tx1"/>
              </a:solidFill>
              <a:latin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新增字段</a:t>
            </a:r>
            <a:r>
              <a:rPr lang="en-US" altLang="zh-CN">
                <a:sym typeface="+mn-ea"/>
              </a:rPr>
              <a:t>—</a:t>
            </a:r>
            <a:r>
              <a:rPr>
                <a:sym typeface="+mn-ea"/>
              </a:rPr>
              <a:t>在</a:t>
            </a:r>
            <a:r>
              <a:rPr lang="en-US" altLang="zh-CN">
                <a:sym typeface="+mn-ea"/>
              </a:rPr>
              <a:t>CRM</a:t>
            </a:r>
            <a:r>
              <a:rPr>
                <a:sym typeface="+mn-ea"/>
              </a:rPr>
              <a:t>中新增客户所需字段：</a:t>
            </a:r>
            <a:r>
              <a:rPr>
                <a:sym typeface="+mn-ea"/>
              </a:rPr>
              <a:t>测试日期</a:t>
            </a:r>
            <a:endParaRPr>
              <a:sym typeface="+mn-ea"/>
            </a:endParaRPr>
          </a:p>
        </p:txBody>
      </p:sp>
      <p:sp>
        <p:nvSpPr>
          <p:cNvPr id="6" name="文本框 5"/>
          <p:cNvSpPr txBox="1"/>
          <p:nvPr>
            <p:custDataLst>
              <p:tags r:id="rId1"/>
            </p:custDataLst>
          </p:nvPr>
        </p:nvSpPr>
        <p:spPr bwMode="auto">
          <a:xfrm>
            <a:off x="1323975" y="873760"/>
            <a:ext cx="5057775" cy="395605"/>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400" dirty="0">
                <a:latin typeface="微软雅黑" panose="020B0503020204020204" pitchFamily="34" charset="-122"/>
                <a:ea typeface="微软雅黑" panose="020B0503020204020204" pitchFamily="34" charset="-122"/>
                <a:sym typeface="+mn-ea"/>
              </a:rPr>
              <a:t>点击后台设置，模块管理</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客户</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新增所需字段：</a:t>
            </a:r>
            <a:r>
              <a:rPr lang="zh-CN" altLang="en-US" sz="1400" dirty="0">
                <a:latin typeface="微软雅黑" panose="020B0503020204020204" pitchFamily="34" charset="-122"/>
                <a:ea typeface="微软雅黑" panose="020B0503020204020204" pitchFamily="34" charset="-122"/>
                <a:sym typeface="+mn-ea"/>
              </a:rPr>
              <a:t>测试日期</a:t>
            </a:r>
            <a:endParaRPr lang="zh-CN" altLang="en-US" sz="1400" dirty="0">
              <a:latin typeface="微软雅黑" panose="020B0503020204020204" pitchFamily="34" charset="-122"/>
              <a:ea typeface="微软雅黑" panose="020B0503020204020204" pitchFamily="34" charset="-122"/>
              <a:sym typeface="+mn-ea"/>
            </a:endParaRPr>
          </a:p>
        </p:txBody>
      </p:sp>
      <p:pic>
        <p:nvPicPr>
          <p:cNvPr id="4" name="图片 3"/>
          <p:cNvPicPr>
            <a:picLocks noChangeAspect="1"/>
          </p:cNvPicPr>
          <p:nvPr>
            <p:custDataLst>
              <p:tags r:id="rId2"/>
            </p:custDataLst>
          </p:nvPr>
        </p:nvPicPr>
        <p:blipFill rotWithShape="1">
          <a:blip r:embed="rId3"/>
          <a:stretch>
            <a:fillRect/>
          </a:stretch>
        </p:blipFill>
        <p:spPr>
          <a:xfrm>
            <a:off x="96520" y="1340485"/>
            <a:ext cx="9258300" cy="4493895"/>
          </a:xfrm>
          <a:prstGeom prst="roundRect">
            <a:avLst>
              <a:gd name="adj" fmla="val 9131"/>
            </a:avLst>
          </a:prstGeom>
          <a:blipFill rotWithShape="1">
            <a:blip r:embed="rId4"/>
            <a:stretch>
              <a:fillRect/>
            </a:stretch>
          </a:blipFill>
          <a:ln>
            <a:noFill/>
          </a:ln>
          <a:effectLst>
            <a:outerShdw blurRad="114300" dist="38100" dir="2700000" algn="tl" rotWithShape="0">
              <a:srgbClr val="1771EB">
                <a:alpha val="40000"/>
              </a:srgbClr>
            </a:outerShdw>
          </a:effectLst>
        </p:spPr>
      </p:pic>
      <p:pic>
        <p:nvPicPr>
          <p:cNvPr id="2" name="图片 1"/>
          <p:cNvPicPr>
            <a:picLocks noChangeAspect="1"/>
          </p:cNvPicPr>
          <p:nvPr>
            <p:custDataLst>
              <p:tags r:id="rId5"/>
            </p:custDataLst>
          </p:nvPr>
        </p:nvPicPr>
        <p:blipFill rotWithShape="1">
          <a:blip r:embed="rId6"/>
          <a:stretch>
            <a:fillRect/>
          </a:stretch>
        </p:blipFill>
        <p:spPr>
          <a:xfrm>
            <a:off x="2035810" y="3429000"/>
            <a:ext cx="9582150" cy="3187700"/>
          </a:xfrm>
          <a:prstGeom prst="roundRect">
            <a:avLst>
              <a:gd name="adj" fmla="val 9131"/>
            </a:avLst>
          </a:prstGeom>
          <a:blipFill rotWithShape="1">
            <a:blip r:embed="rId4"/>
            <a:stretch>
              <a:fillRect/>
            </a:stretch>
          </a:blipFill>
          <a:ln>
            <a:noFill/>
          </a:ln>
          <a:effectLst>
            <a:outerShdw blurRad="114300" dist="38100" dir="2700000" algn="tl" rotWithShape="0">
              <a:srgbClr val="1771EB">
                <a:alpha val="40000"/>
              </a:srgbClr>
            </a:outerShdw>
          </a:effectLst>
        </p:spPr>
      </p:pic>
      <p:sp>
        <p:nvSpPr>
          <p:cNvPr id="3" name="圆角矩形 2"/>
          <p:cNvSpPr/>
          <p:nvPr>
            <p:custDataLst>
              <p:tags r:id="rId7"/>
            </p:custDataLst>
          </p:nvPr>
        </p:nvSpPr>
        <p:spPr>
          <a:xfrm flipV="1">
            <a:off x="8112125" y="6229985"/>
            <a:ext cx="1242695" cy="214630"/>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Tree>
    <p:custDataLst>
      <p:tags r:id="rId8"/>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rotWithShape="1">
          <a:blip r:embed="rId2"/>
          <a:stretch>
            <a:fillRect/>
          </a:stretch>
        </p:blipFill>
        <p:spPr>
          <a:xfrm>
            <a:off x="838835" y="1386840"/>
            <a:ext cx="9932035" cy="4820920"/>
          </a:xfrm>
          <a:prstGeom prst="roundRect">
            <a:avLst>
              <a:gd name="adj" fmla="val 9131"/>
            </a:avLst>
          </a:prstGeom>
          <a:blipFill rotWithShape="1">
            <a:blip r:embed="rId3"/>
            <a:stretch>
              <a:fillRect/>
            </a:stretch>
          </a:blipFill>
          <a:ln>
            <a:noFill/>
          </a:ln>
          <a:effectLst>
            <a:outerShdw blurRad="114300" dist="38100" dir="2700000" algn="tl" rotWithShape="0">
              <a:srgbClr val="1771EB">
                <a:alpha val="40000"/>
              </a:srgbClr>
            </a:outerShdw>
          </a:effectLst>
        </p:spPr>
      </p:pic>
      <p:sp>
        <p:nvSpPr>
          <p:cNvPr id="7" name="标题 6"/>
          <p:cNvSpPr>
            <a:spLocks noGrp="1"/>
          </p:cNvSpPr>
          <p:nvPr>
            <p:ph type="title"/>
          </p:nvPr>
        </p:nvSpPr>
        <p:spPr/>
        <p:txBody>
          <a:bodyPr>
            <a:normAutofit/>
          </a:bodyPr>
          <a:lstStyle/>
          <a:p>
            <a:pPr algn="l"/>
            <a:r>
              <a:rPr>
                <a:sym typeface="+mn-ea"/>
              </a:rPr>
              <a:t>新增字段</a:t>
            </a:r>
            <a:r>
              <a:rPr lang="en-US" altLang="zh-CN">
                <a:sym typeface="+mn-ea"/>
              </a:rPr>
              <a:t>—</a:t>
            </a:r>
            <a:r>
              <a:rPr>
                <a:sym typeface="+mn-ea"/>
              </a:rPr>
              <a:t>在云星空当中配置字段：</a:t>
            </a:r>
            <a:r>
              <a:rPr>
                <a:sym typeface="+mn-ea"/>
              </a:rPr>
              <a:t>测试日期</a:t>
            </a:r>
            <a:endParaRPr>
              <a:sym typeface="+mn-ea"/>
            </a:endParaRPr>
          </a:p>
        </p:txBody>
      </p:sp>
      <p:sp>
        <p:nvSpPr>
          <p:cNvPr id="6" name="文本框 5"/>
          <p:cNvSpPr txBox="1"/>
          <p:nvPr>
            <p:custDataLst>
              <p:tags r:id="rId4"/>
            </p:custDataLst>
          </p:nvPr>
        </p:nvSpPr>
        <p:spPr bwMode="auto">
          <a:xfrm>
            <a:off x="1568450" y="836930"/>
            <a:ext cx="8623300" cy="395605"/>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400" dirty="0">
                <a:latin typeface="微软雅黑" panose="020B0503020204020204" pitchFamily="34" charset="-122"/>
                <a:ea typeface="微软雅黑" panose="020B0503020204020204" pitchFamily="34" charset="-122"/>
                <a:sym typeface="+mn-ea"/>
              </a:rPr>
              <a:t>点击右上角</a:t>
            </a:r>
            <a:r>
              <a:rPr lang="en-US" altLang="zh-CN" sz="1400" dirty="0">
                <a:latin typeface="微软雅黑" panose="020B0503020204020204" pitchFamily="34" charset="-122"/>
                <a:ea typeface="微软雅黑" panose="020B0503020204020204" pitchFamily="34" charset="-122"/>
                <a:sym typeface="+mn-ea"/>
              </a:rPr>
              <a:t>Administrator—</a:t>
            </a:r>
            <a:r>
              <a:rPr lang="zh-CN" altLang="en-US" sz="1400" dirty="0">
                <a:latin typeface="微软雅黑" panose="020B0503020204020204" pitchFamily="34" charset="-122"/>
                <a:ea typeface="微软雅黑" panose="020B0503020204020204" pitchFamily="34" charset="-122"/>
                <a:sym typeface="+mn-ea"/>
              </a:rPr>
              <a:t>下载中心</a:t>
            </a:r>
            <a:r>
              <a:rPr lang="en-US" altLang="zh-CN" sz="1400" dirty="0">
                <a:latin typeface="微软雅黑" panose="020B0503020204020204" pitchFamily="34" charset="-122"/>
                <a:ea typeface="微软雅黑" panose="020B0503020204020204" pitchFamily="34" charset="-122"/>
                <a:sym typeface="+mn-ea"/>
              </a:rPr>
              <a:t>—BOS</a:t>
            </a:r>
            <a:r>
              <a:rPr lang="zh-CN" altLang="en-US" sz="1400" dirty="0">
                <a:latin typeface="微软雅黑" panose="020B0503020204020204" pitchFamily="34" charset="-122"/>
                <a:ea typeface="微软雅黑" panose="020B0503020204020204" pitchFamily="34" charset="-122"/>
                <a:sym typeface="+mn-ea"/>
              </a:rPr>
              <a:t>设计器，安装并</a:t>
            </a:r>
            <a:r>
              <a:rPr lang="zh-CN" altLang="en-US" sz="1400" dirty="0">
                <a:latin typeface="微软雅黑" panose="020B0503020204020204" pitchFamily="34" charset="-122"/>
                <a:ea typeface="微软雅黑" panose="020B0503020204020204" pitchFamily="34" charset="-122"/>
                <a:sym typeface="+mn-ea"/>
              </a:rPr>
              <a:t>登录。</a:t>
            </a:r>
            <a:endParaRPr lang="zh-CN" altLang="en-US" sz="1400" dirty="0">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custDataLst>
              <p:tags r:id="rId5"/>
            </p:custDataLst>
          </p:nvPr>
        </p:nvPicPr>
        <p:blipFill rotWithShape="1">
          <a:blip r:embed="rId6"/>
          <a:stretch>
            <a:fillRect/>
          </a:stretch>
        </p:blipFill>
        <p:spPr>
          <a:xfrm>
            <a:off x="199390" y="2886710"/>
            <a:ext cx="5187950" cy="2514600"/>
          </a:xfrm>
          <a:prstGeom prst="roundRect">
            <a:avLst>
              <a:gd name="adj" fmla="val 9131"/>
            </a:avLst>
          </a:prstGeom>
          <a:blipFill rotWithShape="1">
            <a:blip r:embed="rId3"/>
            <a:stretch>
              <a:fillRect/>
            </a:stretch>
          </a:blipFill>
          <a:ln>
            <a:noFill/>
          </a:ln>
          <a:effectLst>
            <a:outerShdw blurRad="114300" dist="38100" dir="2700000" algn="tl" rotWithShape="0">
              <a:srgbClr val="1771EB">
                <a:alpha val="40000"/>
              </a:srgbClr>
            </a:outerShdw>
          </a:effectLst>
        </p:spPr>
      </p:pic>
      <p:pic>
        <p:nvPicPr>
          <p:cNvPr id="8" name="图片 7"/>
          <p:cNvPicPr>
            <a:picLocks noChangeAspect="1"/>
          </p:cNvPicPr>
          <p:nvPr>
            <p:custDataLst>
              <p:tags r:id="rId7"/>
            </p:custDataLst>
          </p:nvPr>
        </p:nvPicPr>
        <p:blipFill rotWithShape="1">
          <a:blip r:embed="rId8"/>
          <a:stretch>
            <a:fillRect/>
          </a:stretch>
        </p:blipFill>
        <p:spPr>
          <a:xfrm>
            <a:off x="3140710" y="2236470"/>
            <a:ext cx="3638550" cy="4229100"/>
          </a:xfrm>
          <a:prstGeom prst="roundRect">
            <a:avLst>
              <a:gd name="adj" fmla="val 9131"/>
            </a:avLst>
          </a:prstGeom>
          <a:blipFill rotWithShape="1">
            <a:blip r:embed="rId3"/>
            <a:stretch>
              <a:fillRect/>
            </a:stretch>
          </a:blipFill>
          <a:ln>
            <a:noFill/>
          </a:ln>
          <a:effectLst>
            <a:outerShdw blurRad="114300" dist="38100" dir="2700000" algn="tl" rotWithShape="0">
              <a:srgbClr val="1771EB">
                <a:alpha val="40000"/>
              </a:srgbClr>
            </a:outerShdw>
          </a:effectLst>
        </p:spPr>
      </p:pic>
    </p:spTree>
    <p:custDataLst>
      <p:tags r:id="rId9"/>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201420" y="978535"/>
            <a:ext cx="6333490" cy="678180"/>
            <a:chOff x="2197" y="1946"/>
            <a:chExt cx="9974" cy="1068"/>
          </a:xfrm>
        </p:grpSpPr>
        <p:pic>
          <p:nvPicPr>
            <p:cNvPr id="12" name="图片 11" descr="D:\Pomelo工作文件\其他\1 MKT\PPT目录底图2.pngPPT目录底图2"/>
            <p:cNvPicPr>
              <a:picLocks noChangeAspect="1"/>
            </p:cNvPicPr>
            <p:nvPr/>
          </p:nvPicPr>
          <p:blipFill>
            <a:blip r:embed="rId1"/>
            <a:srcRect/>
            <a:stretch>
              <a:fillRect/>
            </a:stretch>
          </p:blipFill>
          <p:spPr>
            <a:xfrm>
              <a:off x="2197" y="1946"/>
              <a:ext cx="9974" cy="1068"/>
            </a:xfrm>
            <a:prstGeom prst="rect">
              <a:avLst/>
            </a:prstGeom>
          </p:spPr>
        </p:pic>
        <p:sp>
          <p:nvSpPr>
            <p:cNvPr id="13" name="Text Box 11"/>
            <p:cNvSpPr txBox="1">
              <a:spLocks noChangeArrowheads="1"/>
            </p:cNvSpPr>
            <p:nvPr/>
          </p:nvSpPr>
          <p:spPr bwMode="auto">
            <a:xfrm>
              <a:off x="3468" y="2085"/>
              <a:ext cx="8134"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zh-CN" altLang="en-US" sz="2670"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rPr>
                <a:t>第一章  大标题与副标题 正文字</a:t>
              </a:r>
              <a:endParaRPr lang="zh-CN" altLang="en-US" sz="2670"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81" name="组合 80"/>
          <p:cNvGrpSpPr/>
          <p:nvPr/>
        </p:nvGrpSpPr>
        <p:grpSpPr>
          <a:xfrm>
            <a:off x="958215" y="978535"/>
            <a:ext cx="7261860" cy="762000"/>
            <a:chOff x="2347" y="1880"/>
            <a:chExt cx="11006" cy="1200"/>
          </a:xfrm>
        </p:grpSpPr>
        <p:pic>
          <p:nvPicPr>
            <p:cNvPr id="82" name="图片 81" descr="PPT目录底图"/>
            <p:cNvPicPr>
              <a:picLocks noChangeAspect="1"/>
            </p:cNvPicPr>
            <p:nvPr/>
          </p:nvPicPr>
          <p:blipFill>
            <a:blip r:embed="rId2"/>
            <a:stretch>
              <a:fillRect/>
            </a:stretch>
          </p:blipFill>
          <p:spPr>
            <a:xfrm>
              <a:off x="2347" y="1880"/>
              <a:ext cx="11006" cy="1200"/>
            </a:xfrm>
            <a:prstGeom prst="rect">
              <a:avLst/>
            </a:prstGeom>
          </p:spPr>
        </p:pic>
        <p:sp>
          <p:nvSpPr>
            <p:cNvPr id="83" name="Text Box 11"/>
            <p:cNvSpPr txBox="1">
              <a:spLocks noChangeArrowheads="1"/>
            </p:cNvSpPr>
            <p:nvPr/>
          </p:nvSpPr>
          <p:spPr bwMode="auto">
            <a:xfrm>
              <a:off x="3712" y="2019"/>
              <a:ext cx="8723"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70"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rPr>
                <a:t>01 </a:t>
              </a:r>
              <a:r>
                <a:rPr lang="zh-CN" altLang="en-US" sz="2670"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rPr>
                <a:t>准备工作</a:t>
              </a:r>
              <a:endParaRPr lang="zh-CN" altLang="en-US" sz="2670"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pic>
        <p:nvPicPr>
          <p:cNvPr id="19" name="图片 18" descr="PPT目录底图"/>
          <p:cNvPicPr>
            <a:picLocks noChangeAspect="1"/>
          </p:cNvPicPr>
          <p:nvPr/>
        </p:nvPicPr>
        <p:blipFill>
          <a:blip r:embed="rId2"/>
          <a:stretch>
            <a:fillRect/>
          </a:stretch>
        </p:blipFill>
        <p:spPr>
          <a:xfrm>
            <a:off x="948690" y="1845310"/>
            <a:ext cx="7272655" cy="762000"/>
          </a:xfrm>
          <a:prstGeom prst="rect">
            <a:avLst/>
          </a:prstGeom>
        </p:spPr>
      </p:pic>
      <p:sp>
        <p:nvSpPr>
          <p:cNvPr id="20" name="Text Box 11"/>
          <p:cNvSpPr txBox="1">
            <a:spLocks noChangeArrowheads="1"/>
          </p:cNvSpPr>
          <p:nvPr/>
        </p:nvSpPr>
        <p:spPr bwMode="auto">
          <a:xfrm>
            <a:off x="1806575" y="1929765"/>
            <a:ext cx="5165090" cy="50165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70" dirty="0">
                <a:solidFill>
                  <a:srgbClr val="1671EB"/>
                </a:solidFill>
                <a:latin typeface="微软雅黑" panose="020B0503020204020204" pitchFamily="34" charset="-122"/>
                <a:ea typeface="微软雅黑" panose="020B0503020204020204" pitchFamily="34" charset="-122"/>
                <a:cs typeface="方正正纤黑简体" charset="0"/>
                <a:sym typeface="方正正纤黑简体" charset="0"/>
              </a:rPr>
              <a:t>02 </a:t>
            </a:r>
            <a:r>
              <a:rPr lang="zh-CN" altLang="en-US" sz="2670" dirty="0">
                <a:solidFill>
                  <a:srgbClr val="1671EB"/>
                </a:solidFill>
                <a:latin typeface="微软雅黑" panose="020B0503020204020204" pitchFamily="34" charset="-122"/>
                <a:ea typeface="微软雅黑" panose="020B0503020204020204" pitchFamily="34" charset="-122"/>
                <a:cs typeface="方正正纤黑简体" charset="0"/>
                <a:sym typeface="方正正纤黑简体" charset="0"/>
              </a:rPr>
              <a:t>集成介绍</a:t>
            </a:r>
            <a:endParaRPr lang="zh-CN" altLang="en-US" sz="2670" dirty="0">
              <a:solidFill>
                <a:srgbClr val="1671EB"/>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nvGrpSpPr>
          <p:cNvPr id="21" name="组合 20"/>
          <p:cNvGrpSpPr/>
          <p:nvPr/>
        </p:nvGrpSpPr>
        <p:grpSpPr>
          <a:xfrm>
            <a:off x="1201420" y="2746375"/>
            <a:ext cx="6333490" cy="678180"/>
            <a:chOff x="2197" y="1946"/>
            <a:chExt cx="9974" cy="1068"/>
          </a:xfrm>
        </p:grpSpPr>
        <p:pic>
          <p:nvPicPr>
            <p:cNvPr id="22" name="图片 21" descr="D:\Pomelo工作文件\其他\1 MKT\PPT目录底图2.pngPPT目录底图2"/>
            <p:cNvPicPr>
              <a:picLocks noChangeAspect="1"/>
            </p:cNvPicPr>
            <p:nvPr/>
          </p:nvPicPr>
          <p:blipFill>
            <a:blip r:embed="rId1"/>
            <a:srcRect/>
            <a:stretch>
              <a:fillRect/>
            </a:stretch>
          </p:blipFill>
          <p:spPr>
            <a:xfrm>
              <a:off x="2197" y="1946"/>
              <a:ext cx="9974" cy="1068"/>
            </a:xfrm>
            <a:prstGeom prst="rect">
              <a:avLst/>
            </a:prstGeom>
          </p:spPr>
        </p:pic>
        <p:sp>
          <p:nvSpPr>
            <p:cNvPr id="23" name="Text Box 11"/>
            <p:cNvSpPr txBox="1">
              <a:spLocks noChangeArrowheads="1"/>
            </p:cNvSpPr>
            <p:nvPr/>
          </p:nvSpPr>
          <p:spPr bwMode="auto">
            <a:xfrm>
              <a:off x="3468" y="2085"/>
              <a:ext cx="8134"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70"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rPr>
                <a:t>03 </a:t>
              </a:r>
              <a:r>
                <a:rPr lang="zh-CN" altLang="en-US" sz="2670"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rPr>
                <a:t>报表与数据分析</a:t>
              </a:r>
              <a:endParaRPr lang="zh-CN" altLang="en-US" sz="2670"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pic>
        <p:nvPicPr>
          <p:cNvPr id="24" name="图片 23" descr="D:\Pomelo工作文件\其他\1 MKT\PPT目录底图2.pngPPT目录底图2"/>
          <p:cNvPicPr>
            <a:picLocks noChangeAspect="1"/>
          </p:cNvPicPr>
          <p:nvPr/>
        </p:nvPicPr>
        <p:blipFill>
          <a:blip r:embed="rId1"/>
          <a:srcRect/>
          <a:stretch>
            <a:fillRect/>
          </a:stretch>
        </p:blipFill>
        <p:spPr>
          <a:xfrm>
            <a:off x="1201420" y="2811145"/>
            <a:ext cx="6333490" cy="678180"/>
          </a:xfrm>
          <a:prstGeom prst="rect">
            <a:avLst/>
          </a:prstGeom>
        </p:spPr>
      </p:pic>
      <p:sp>
        <p:nvSpPr>
          <p:cNvPr id="25" name="文本框 24"/>
          <p:cNvSpPr txBox="1"/>
          <p:nvPr/>
        </p:nvSpPr>
        <p:spPr>
          <a:xfrm>
            <a:off x="1365885" y="2729230"/>
            <a:ext cx="3409950" cy="681990"/>
          </a:xfrm>
          <a:prstGeom prst="rect">
            <a:avLst/>
          </a:prstGeom>
          <a:noFill/>
        </p:spPr>
        <p:txBody>
          <a:bodyPr wrap="none" lIns="269874" tIns="136524" rIns="269874" bIns="136524" rtlCol="0" anchor="t" anchorCtr="0">
            <a:spAutoFit/>
          </a:bodyPr>
          <a:lstStyle/>
          <a:p>
            <a:pPr>
              <a:spcBef>
                <a:spcPct val="50000"/>
              </a:spcBef>
            </a:pPr>
            <a:r>
              <a:rPr lang="en-US" altLang="zh-CN" sz="2670" dirty="0">
                <a:solidFill>
                  <a:srgbClr val="1671EB"/>
                </a:solidFill>
                <a:latin typeface="微软雅黑" panose="020B0503020204020204" pitchFamily="34" charset="-122"/>
                <a:ea typeface="微软雅黑" panose="020B0503020204020204" pitchFamily="34" charset="-122"/>
                <a:cs typeface="方正正纤黑简体" charset="0"/>
                <a:sym typeface="方正正纤黑简体" charset="0"/>
              </a:rPr>
              <a:t>03 </a:t>
            </a:r>
            <a:r>
              <a:rPr lang="zh-CN" altLang="en-US" sz="2670" dirty="0">
                <a:solidFill>
                  <a:srgbClr val="1671EB"/>
                </a:solidFill>
                <a:latin typeface="微软雅黑" panose="020B0503020204020204" pitchFamily="34" charset="-122"/>
                <a:ea typeface="微软雅黑" panose="020B0503020204020204" pitchFamily="34" charset="-122"/>
                <a:cs typeface="方正正纤黑简体" charset="0"/>
                <a:sym typeface="方正正纤黑简体" charset="0"/>
              </a:rPr>
              <a:t>报表与数据分析</a:t>
            </a:r>
            <a:endParaRPr lang="zh-CN" altLang="en-US" sz="2670" b="1" spc="300">
              <a:solidFill>
                <a:srgbClr val="0070C0"/>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6" name="图片 25" descr="PPT目录底图"/>
          <p:cNvPicPr>
            <a:picLocks noChangeAspect="1"/>
          </p:cNvPicPr>
          <p:nvPr/>
        </p:nvPicPr>
        <p:blipFill>
          <a:blip r:embed="rId2"/>
          <a:stretch>
            <a:fillRect/>
          </a:stretch>
        </p:blipFill>
        <p:spPr>
          <a:xfrm>
            <a:off x="958215" y="2717165"/>
            <a:ext cx="7263130" cy="762000"/>
          </a:xfrm>
          <a:prstGeom prst="rect">
            <a:avLst/>
          </a:prstGeom>
        </p:spPr>
      </p:pic>
      <p:sp>
        <p:nvSpPr>
          <p:cNvPr id="27" name="文本框 26"/>
          <p:cNvSpPr txBox="1"/>
          <p:nvPr/>
        </p:nvSpPr>
        <p:spPr>
          <a:xfrm>
            <a:off x="1636395" y="2712720"/>
            <a:ext cx="5258435" cy="593090"/>
          </a:xfrm>
          <a:prstGeom prst="rect">
            <a:avLst/>
          </a:prstGeom>
          <a:noFill/>
        </p:spPr>
        <p:txBody>
          <a:bodyPr wrap="square" lIns="269874" tIns="136524" rIns="269874" bIns="136524" rtlCol="0" anchor="t" anchorCtr="0">
            <a:noAutofit/>
          </a:bodyPr>
          <a:lstStyle/>
          <a:p>
            <a:pPr algn="l">
              <a:spcBef>
                <a:spcPct val="50000"/>
              </a:spcBef>
            </a:pPr>
            <a:r>
              <a:rPr lang="en-US" altLang="zh-CN" sz="2670" dirty="0">
                <a:solidFill>
                  <a:srgbClr val="1671EB"/>
                </a:solidFill>
                <a:latin typeface="微软雅黑" panose="020B0503020204020204" pitchFamily="34" charset="-122"/>
                <a:ea typeface="微软雅黑" panose="020B0503020204020204" pitchFamily="34" charset="-122"/>
                <a:cs typeface="方正正纤黑简体" charset="0"/>
                <a:sym typeface="方正正纤黑简体" charset="0"/>
              </a:rPr>
              <a:t>03</a:t>
            </a:r>
            <a:r>
              <a:rPr lang="zh-CN" altLang="en-US" sz="2670"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接口配置具体步骤</a:t>
            </a:r>
            <a:endParaRPr lang="zh-CN" altLang="en-US" sz="2670"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endParaRPr>
          </a:p>
          <a:p>
            <a:pPr algn="l">
              <a:spcBef>
                <a:spcPct val="50000"/>
              </a:spcBef>
            </a:pPr>
            <a:endParaRPr lang="zh-CN" altLang="en-US" sz="2670"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pic>
        <p:nvPicPr>
          <p:cNvPr id="28" name="图片 27" descr="PPT目录底图"/>
          <p:cNvPicPr>
            <a:picLocks noChangeAspect="1"/>
          </p:cNvPicPr>
          <p:nvPr/>
        </p:nvPicPr>
        <p:blipFill>
          <a:blip r:embed="rId2"/>
          <a:stretch>
            <a:fillRect/>
          </a:stretch>
        </p:blipFill>
        <p:spPr>
          <a:xfrm>
            <a:off x="958215" y="3576955"/>
            <a:ext cx="7262495" cy="762000"/>
          </a:xfrm>
          <a:prstGeom prst="rect">
            <a:avLst/>
          </a:prstGeom>
        </p:spPr>
      </p:pic>
      <p:sp>
        <p:nvSpPr>
          <p:cNvPr id="29" name="Text Box 11"/>
          <p:cNvSpPr txBox="1">
            <a:spLocks noChangeArrowheads="1"/>
          </p:cNvSpPr>
          <p:nvPr/>
        </p:nvSpPr>
        <p:spPr bwMode="auto">
          <a:xfrm>
            <a:off x="1833880" y="3669665"/>
            <a:ext cx="6257925" cy="1116965"/>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70" dirty="0">
                <a:solidFill>
                  <a:srgbClr val="1671EB"/>
                </a:solidFill>
                <a:latin typeface="微软雅黑" panose="020B0503020204020204" pitchFamily="34" charset="-122"/>
                <a:ea typeface="微软雅黑" panose="020B0503020204020204" pitchFamily="34" charset="-122"/>
                <a:cs typeface="方正正纤黑简体" charset="0"/>
                <a:sym typeface="方正正纤黑简体" charset="0"/>
              </a:rPr>
              <a:t>04 </a:t>
            </a:r>
            <a:r>
              <a:rPr lang="zh-CN" altLang="en-US" sz="2670"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灵当</a:t>
            </a:r>
            <a:r>
              <a:rPr lang="en-US" altLang="zh-CN" sz="2670"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70"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产品对接多组织</a:t>
            </a:r>
            <a:r>
              <a:rPr lang="en-US" altLang="zh-CN" sz="2670"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a:t>
            </a:r>
            <a:r>
              <a:rPr lang="zh-CN" altLang="en-US" sz="2670"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多账套</a:t>
            </a:r>
            <a:endParaRPr lang="zh-CN" altLang="en-US" sz="2670"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endParaRPr>
          </a:p>
          <a:p>
            <a:pPr>
              <a:spcBef>
                <a:spcPct val="50000"/>
              </a:spcBef>
            </a:pPr>
            <a:endParaRPr lang="en-US" altLang="zh-CN" sz="2670"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pic>
        <p:nvPicPr>
          <p:cNvPr id="30" name="图片 29" descr="PPT目录底图"/>
          <p:cNvPicPr>
            <a:picLocks noChangeAspect="1"/>
          </p:cNvPicPr>
          <p:nvPr/>
        </p:nvPicPr>
        <p:blipFill>
          <a:blip r:embed="rId2"/>
          <a:stretch>
            <a:fillRect/>
          </a:stretch>
        </p:blipFill>
        <p:spPr>
          <a:xfrm>
            <a:off x="958215" y="4446270"/>
            <a:ext cx="7262495" cy="762000"/>
          </a:xfrm>
          <a:prstGeom prst="rect">
            <a:avLst/>
          </a:prstGeom>
        </p:spPr>
      </p:pic>
      <p:sp>
        <p:nvSpPr>
          <p:cNvPr id="31" name="Text Box 11"/>
          <p:cNvSpPr txBox="1">
            <a:spLocks noChangeArrowheads="1"/>
          </p:cNvSpPr>
          <p:nvPr/>
        </p:nvSpPr>
        <p:spPr bwMode="auto">
          <a:xfrm>
            <a:off x="1824355" y="4529455"/>
            <a:ext cx="6123305" cy="50165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70" dirty="0">
                <a:solidFill>
                  <a:srgbClr val="1671EB"/>
                </a:solidFill>
                <a:latin typeface="微软雅黑" panose="020B0503020204020204" pitchFamily="34" charset="-122"/>
                <a:ea typeface="微软雅黑" panose="020B0503020204020204" pitchFamily="34" charset="-122"/>
                <a:cs typeface="方正正纤黑简体" charset="0"/>
                <a:sym typeface="方正正纤黑简体" charset="0"/>
              </a:rPr>
              <a:t>05 </a:t>
            </a:r>
            <a:r>
              <a:rPr lang="zh-CN" altLang="en-US" sz="2670" dirty="0">
                <a:solidFill>
                  <a:srgbClr val="1671EB"/>
                </a:solidFill>
                <a:latin typeface="微软雅黑" panose="020B0503020204020204" pitchFamily="34" charset="-122"/>
                <a:ea typeface="微软雅黑" panose="020B0503020204020204" pitchFamily="34" charset="-122"/>
                <a:cs typeface="方正正纤黑简体" charset="0"/>
                <a:sym typeface="方正正纤黑简体" charset="0"/>
              </a:rPr>
              <a:t>常见问题</a:t>
            </a:r>
            <a:r>
              <a:rPr lang="zh-CN" altLang="en-US" sz="2670" dirty="0">
                <a:solidFill>
                  <a:srgbClr val="1671EB"/>
                </a:solidFill>
                <a:latin typeface="微软雅黑" panose="020B0503020204020204" pitchFamily="34" charset="-122"/>
                <a:ea typeface="微软雅黑" panose="020B0503020204020204" pitchFamily="34" charset="-122"/>
                <a:cs typeface="方正正纤黑简体" charset="0"/>
                <a:sym typeface="方正正纤黑简体" charset="0"/>
              </a:rPr>
              <a:t>解答</a:t>
            </a:r>
            <a:endParaRPr lang="zh-CN" altLang="en-US" sz="2670" dirty="0">
              <a:solidFill>
                <a:srgbClr val="1671EB"/>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pic>
        <p:nvPicPr>
          <p:cNvPr id="32" name="图片 31" descr="PPT目录底图"/>
          <p:cNvPicPr>
            <a:picLocks noChangeAspect="1"/>
          </p:cNvPicPr>
          <p:nvPr/>
        </p:nvPicPr>
        <p:blipFill>
          <a:blip r:embed="rId2"/>
          <a:stretch>
            <a:fillRect/>
          </a:stretch>
        </p:blipFill>
        <p:spPr>
          <a:xfrm>
            <a:off x="958215" y="5253990"/>
            <a:ext cx="7262495" cy="762000"/>
          </a:xfrm>
          <a:prstGeom prst="rect">
            <a:avLst/>
          </a:prstGeom>
        </p:spPr>
      </p:pic>
      <p:sp>
        <p:nvSpPr>
          <p:cNvPr id="33" name="Text Box 11"/>
          <p:cNvSpPr txBox="1">
            <a:spLocks noChangeArrowheads="1"/>
          </p:cNvSpPr>
          <p:nvPr/>
        </p:nvSpPr>
        <p:spPr bwMode="auto">
          <a:xfrm>
            <a:off x="1790700" y="5371465"/>
            <a:ext cx="6692900" cy="50165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70" dirty="0">
                <a:solidFill>
                  <a:srgbClr val="1671EB"/>
                </a:solidFill>
                <a:latin typeface="微软雅黑" panose="020B0503020204020204" pitchFamily="34" charset="-122"/>
                <a:ea typeface="微软雅黑" panose="020B0503020204020204" pitchFamily="34" charset="-122"/>
                <a:cs typeface="方正正纤黑简体" charset="0"/>
                <a:sym typeface="方正正纤黑简体" charset="0"/>
              </a:rPr>
              <a:t>06 </a:t>
            </a:r>
            <a:r>
              <a:rPr lang="zh-CN" altLang="en-US" sz="2670" dirty="0">
                <a:solidFill>
                  <a:srgbClr val="1671EB"/>
                </a:solidFill>
                <a:latin typeface="微软雅黑" panose="020B0503020204020204" pitchFamily="34" charset="-122"/>
                <a:ea typeface="微软雅黑" panose="020B0503020204020204" pitchFamily="34" charset="-122"/>
                <a:cs typeface="方正正纤黑简体" charset="0"/>
                <a:sym typeface="方正正纤黑简体" charset="0"/>
              </a:rPr>
              <a:t>灵当CRM：深耕</a:t>
            </a:r>
            <a:r>
              <a:rPr lang="zh-CN" altLang="en-US" sz="2670" dirty="0">
                <a:solidFill>
                  <a:srgbClr val="1671EB"/>
                </a:solidFill>
                <a:latin typeface="微软雅黑" panose="020B0503020204020204" pitchFamily="34" charset="-122"/>
                <a:ea typeface="微软雅黑" panose="020B0503020204020204" pitchFamily="34" charset="-122"/>
                <a:cs typeface="方正正纤黑简体" charset="0"/>
                <a:sym typeface="+mn-ea"/>
              </a:rPr>
              <a:t>1</a:t>
            </a:r>
            <a:r>
              <a:rPr lang="en-US" altLang="zh-CN" sz="2670" dirty="0">
                <a:solidFill>
                  <a:srgbClr val="1671EB"/>
                </a:solidFill>
                <a:latin typeface="微软雅黑" panose="020B0503020204020204" pitchFamily="34" charset="-122"/>
                <a:ea typeface="微软雅黑" panose="020B0503020204020204" pitchFamily="34" charset="-122"/>
                <a:cs typeface="方正正纤黑简体" charset="0"/>
                <a:sym typeface="+mn-ea"/>
              </a:rPr>
              <a:t>7</a:t>
            </a:r>
            <a:r>
              <a:rPr lang="zh-CN" altLang="en-US" sz="2670" dirty="0">
                <a:solidFill>
                  <a:srgbClr val="1671EB"/>
                </a:solidFill>
                <a:latin typeface="微软雅黑" panose="020B0503020204020204" pitchFamily="34" charset="-122"/>
                <a:ea typeface="微软雅黑" panose="020B0503020204020204" pitchFamily="34" charset="-122"/>
                <a:cs typeface="方正正纤黑简体" charset="0"/>
                <a:sym typeface="+mn-ea"/>
              </a:rPr>
              <a:t>年个性化</a:t>
            </a:r>
            <a:r>
              <a:rPr lang="en-US" altLang="zh-CN" sz="2670" dirty="0">
                <a:solidFill>
                  <a:srgbClr val="1671EB"/>
                </a:solidFill>
                <a:latin typeface="微软雅黑" panose="020B0503020204020204" pitchFamily="34" charset="-122"/>
                <a:ea typeface="微软雅黑" panose="020B0503020204020204" pitchFamily="34" charset="-122"/>
                <a:cs typeface="方正正纤黑简体" charset="0"/>
                <a:sym typeface="+mn-ea"/>
              </a:rPr>
              <a:t>CRM</a:t>
            </a:r>
            <a:r>
              <a:rPr lang="zh-CN" altLang="en-US" sz="2670" dirty="0">
                <a:solidFill>
                  <a:srgbClr val="1671EB"/>
                </a:solidFill>
                <a:latin typeface="微软雅黑" panose="020B0503020204020204" pitchFamily="34" charset="-122"/>
                <a:ea typeface="微软雅黑" panose="020B0503020204020204" pitchFamily="34" charset="-122"/>
                <a:cs typeface="方正正纤黑简体" charset="0"/>
                <a:sym typeface="+mn-ea"/>
              </a:rPr>
              <a:t>专家</a:t>
            </a:r>
            <a:endParaRPr lang="zh-CN" altLang="en-US" sz="2670" dirty="0">
              <a:solidFill>
                <a:srgbClr val="1671EB"/>
              </a:solidFill>
              <a:latin typeface="微软雅黑" panose="020B0503020204020204" pitchFamily="34" charset="-122"/>
              <a:ea typeface="微软雅黑" panose="020B0503020204020204" pitchFamily="34" charset="-122"/>
              <a:cs typeface="方正正纤黑简体"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新增字段</a:t>
            </a:r>
            <a:r>
              <a:rPr lang="en-US" altLang="zh-CN">
                <a:sym typeface="+mn-ea"/>
              </a:rPr>
              <a:t>—</a:t>
            </a:r>
            <a:r>
              <a:rPr>
                <a:sym typeface="+mn-ea"/>
              </a:rPr>
              <a:t>在云星空当中配置字段：</a:t>
            </a:r>
            <a:r>
              <a:rPr>
                <a:sym typeface="+mn-ea"/>
              </a:rPr>
              <a:t>测试日期</a:t>
            </a:r>
            <a:endParaRPr>
              <a:sym typeface="+mn-ea"/>
            </a:endParaRPr>
          </a:p>
        </p:txBody>
      </p:sp>
      <p:sp>
        <p:nvSpPr>
          <p:cNvPr id="6" name="文本框 5"/>
          <p:cNvSpPr txBox="1"/>
          <p:nvPr>
            <p:custDataLst>
              <p:tags r:id="rId1"/>
            </p:custDataLst>
          </p:nvPr>
        </p:nvSpPr>
        <p:spPr bwMode="auto">
          <a:xfrm>
            <a:off x="411480" y="963295"/>
            <a:ext cx="10781030" cy="395605"/>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400" dirty="0">
                <a:latin typeface="微软雅黑" panose="020B0503020204020204" pitchFamily="34" charset="-122"/>
                <a:ea typeface="微软雅黑" panose="020B0503020204020204" pitchFamily="34" charset="-122"/>
                <a:sym typeface="+mn-ea"/>
              </a:rPr>
              <a:t>左侧文件打开需要的菜单，右侧</a:t>
            </a:r>
            <a:r>
              <a:rPr lang="zh-CN" altLang="en-US" sz="1400" dirty="0">
                <a:solidFill>
                  <a:srgbClr val="FF0000"/>
                </a:solidFill>
                <a:latin typeface="微软雅黑" panose="020B0503020204020204" pitchFamily="34" charset="-122"/>
                <a:ea typeface="微软雅黑" panose="020B0503020204020204" pitchFamily="34" charset="-122"/>
                <a:sym typeface="+mn-ea"/>
              </a:rPr>
              <a:t>项目</a:t>
            </a:r>
            <a:r>
              <a:rPr lang="zh-CN" altLang="en-US" sz="1400" dirty="0">
                <a:latin typeface="微软雅黑" panose="020B0503020204020204" pitchFamily="34" charset="-122"/>
                <a:ea typeface="微软雅黑" panose="020B0503020204020204" pitchFamily="34" charset="-122"/>
                <a:sym typeface="+mn-ea"/>
              </a:rPr>
              <a:t>搜索：</a:t>
            </a:r>
            <a:r>
              <a:rPr lang="zh-CN" altLang="en-US" sz="1400" dirty="0">
                <a:solidFill>
                  <a:srgbClr val="FF0000"/>
                </a:solidFill>
                <a:latin typeface="微软雅黑" panose="020B0503020204020204" pitchFamily="34" charset="-122"/>
                <a:ea typeface="微软雅黑" panose="020B0503020204020204" pitchFamily="34" charset="-122"/>
                <a:sym typeface="+mn-ea"/>
              </a:rPr>
              <a:t>客户</a:t>
            </a:r>
            <a:r>
              <a:rPr lang="zh-CN" altLang="en-US" sz="1400" dirty="0">
                <a:latin typeface="微软雅黑" panose="020B0503020204020204" pitchFamily="34" charset="-122"/>
                <a:ea typeface="微软雅黑" panose="020B0503020204020204" pitchFamily="34" charset="-122"/>
                <a:sym typeface="+mn-ea"/>
              </a:rPr>
              <a:t>，然后左侧常规字段选择</a:t>
            </a:r>
            <a:r>
              <a:rPr lang="zh-CN" altLang="en-US" sz="1400" dirty="0">
                <a:solidFill>
                  <a:srgbClr val="FF0000"/>
                </a:solidFill>
                <a:latin typeface="微软雅黑" panose="020B0503020204020204" pitchFamily="34" charset="-122"/>
                <a:ea typeface="微软雅黑" panose="020B0503020204020204" pitchFamily="34" charset="-122"/>
                <a:sym typeface="+mn-ea"/>
              </a:rPr>
              <a:t>：日期</a:t>
            </a:r>
            <a:r>
              <a:rPr lang="zh-CN" altLang="en-US" sz="1400" dirty="0">
                <a:latin typeface="微软雅黑" panose="020B0503020204020204" pitchFamily="34" charset="-122"/>
                <a:ea typeface="微软雅黑" panose="020B0503020204020204" pitchFamily="34" charset="-122"/>
                <a:sym typeface="+mn-ea"/>
              </a:rPr>
              <a:t>，新增所需字段：</a:t>
            </a:r>
            <a:r>
              <a:rPr lang="zh-CN" altLang="en-US" sz="1400" dirty="0">
                <a:solidFill>
                  <a:srgbClr val="FF0000"/>
                </a:solidFill>
                <a:latin typeface="微软雅黑" panose="020B0503020204020204" pitchFamily="34" charset="-122"/>
                <a:ea typeface="微软雅黑" panose="020B0503020204020204" pitchFamily="34" charset="-122"/>
                <a:sym typeface="+mn-ea"/>
              </a:rPr>
              <a:t>测试日期</a:t>
            </a:r>
            <a:r>
              <a:rPr lang="zh-CN" altLang="en-US" sz="1400" dirty="0">
                <a:solidFill>
                  <a:srgbClr val="FF0000"/>
                </a:solidFill>
                <a:latin typeface="微软雅黑" panose="020B0503020204020204" pitchFamily="34" charset="-122"/>
                <a:ea typeface="微软雅黑" panose="020B0503020204020204" pitchFamily="34" charset="-122"/>
                <a:sym typeface="+mn-ea"/>
              </a:rPr>
              <a:t>（设置为必填项）</a:t>
            </a:r>
            <a:r>
              <a:rPr lang="zh-CN" altLang="en-US" sz="1400" dirty="0">
                <a:latin typeface="微软雅黑" panose="020B0503020204020204" pitchFamily="34" charset="-122"/>
                <a:ea typeface="微软雅黑" panose="020B0503020204020204" pitchFamily="34" charset="-122"/>
                <a:sym typeface="+mn-ea"/>
              </a:rPr>
              <a:t>即可。</a:t>
            </a:r>
            <a:endParaRPr lang="zh-CN" altLang="en-US" sz="1400" dirty="0">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custDataLst>
              <p:tags r:id="rId2"/>
            </p:custDataLst>
          </p:nvPr>
        </p:nvPicPr>
        <p:blipFill rotWithShape="1">
          <a:blip r:embed="rId3"/>
          <a:stretch>
            <a:fillRect/>
          </a:stretch>
        </p:blipFill>
        <p:spPr>
          <a:xfrm>
            <a:off x="1410970" y="1536065"/>
            <a:ext cx="9318625" cy="4951095"/>
          </a:xfrm>
          <a:prstGeom prst="roundRect">
            <a:avLst>
              <a:gd name="adj" fmla="val 9131"/>
            </a:avLst>
          </a:prstGeom>
          <a:blipFill rotWithShape="1">
            <a:blip r:embed="rId4"/>
            <a:stretch>
              <a:fillRect/>
            </a:stretch>
          </a:blipFill>
          <a:ln>
            <a:noFill/>
          </a:ln>
          <a:effectLst>
            <a:outerShdw blurRad="114300" dist="38100" dir="2700000" algn="tl" rotWithShape="0">
              <a:srgbClr val="1771EB">
                <a:alpha val="40000"/>
              </a:srgbClr>
            </a:outerShdw>
          </a:effectLst>
        </p:spPr>
      </p:pic>
      <p:sp>
        <p:nvSpPr>
          <p:cNvPr id="5" name="圆角矩形 4"/>
          <p:cNvSpPr/>
          <p:nvPr>
            <p:custDataLst>
              <p:tags r:id="rId5"/>
            </p:custDataLst>
          </p:nvPr>
        </p:nvSpPr>
        <p:spPr>
          <a:xfrm flipV="1">
            <a:off x="9025255" y="2191385"/>
            <a:ext cx="1635760" cy="2146935"/>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
        <p:nvSpPr>
          <p:cNvPr id="2" name="圆角矩形 1"/>
          <p:cNvSpPr/>
          <p:nvPr>
            <p:custDataLst>
              <p:tags r:id="rId6"/>
            </p:custDataLst>
          </p:nvPr>
        </p:nvSpPr>
        <p:spPr>
          <a:xfrm flipV="1">
            <a:off x="1410970" y="4212590"/>
            <a:ext cx="1101090" cy="200025"/>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
        <p:nvSpPr>
          <p:cNvPr id="9" name="圆角矩形 8"/>
          <p:cNvSpPr/>
          <p:nvPr>
            <p:custDataLst>
              <p:tags r:id="rId7"/>
            </p:custDataLst>
          </p:nvPr>
        </p:nvSpPr>
        <p:spPr>
          <a:xfrm flipV="1">
            <a:off x="1421130" y="1720850"/>
            <a:ext cx="407035" cy="210820"/>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Tree>
    <p:custDataLst>
      <p:tags r:id="rId8"/>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938780" y="3045460"/>
            <a:ext cx="5827395" cy="1022985"/>
          </a:xfrm>
        </p:spPr>
        <p:txBody>
          <a:bodyPr>
            <a:normAutofit fontScale="60000"/>
          </a:bodyPr>
          <a:lstStyle/>
          <a:p>
            <a:pPr algn="ctr"/>
            <a:r>
              <a:rPr lang="en-US" altLang="zh-CN" sz="4000">
                <a:latin typeface="微软雅黑" panose="020B0503020204020204" pitchFamily="34" charset="-122"/>
                <a:cs typeface="微软雅黑" panose="020B0503020204020204" pitchFamily="34" charset="-122"/>
                <a:sym typeface="+mn-ea"/>
              </a:rPr>
              <a:t>ERP-&gt;CRM</a:t>
            </a:r>
            <a:r>
              <a:rPr sz="4000">
                <a:latin typeface="微软雅黑" panose="020B0503020204020204" pitchFamily="34" charset="-122"/>
                <a:cs typeface="微软雅黑" panose="020B0503020204020204" pitchFamily="34" charset="-122"/>
                <a:sym typeface="+mn-ea"/>
              </a:rPr>
              <a:t>配置</a:t>
            </a:r>
            <a:r>
              <a:rPr sz="4000">
                <a:latin typeface="微软雅黑" panose="020B0503020204020204" pitchFamily="34" charset="-122"/>
                <a:cs typeface="微软雅黑" panose="020B0503020204020204" pitchFamily="34" charset="-122"/>
                <a:sym typeface="+mn-ea"/>
              </a:rPr>
              <a:t>方法</a:t>
            </a:r>
            <a:endParaRPr sz="4000">
              <a:latin typeface="微软雅黑" panose="020B0503020204020204" pitchFamily="34" charset="-122"/>
              <a:cs typeface="微软雅黑" panose="020B0503020204020204" pitchFamily="34" charset="-122"/>
              <a:sym typeface="+mn-ea"/>
            </a:endParaRPr>
          </a:p>
          <a:p>
            <a:pPr algn="ctr"/>
            <a:r>
              <a:rPr sz="4000">
                <a:latin typeface="微软雅黑" panose="020B0503020204020204" pitchFamily="34" charset="-122"/>
                <a:cs typeface="微软雅黑" panose="020B0503020204020204" pitchFamily="34" charset="-122"/>
                <a:sym typeface="+mn-ea"/>
              </a:rPr>
              <a:t>（以产品接口</a:t>
            </a:r>
            <a:r>
              <a:rPr sz="4000">
                <a:latin typeface="微软雅黑" panose="020B0503020204020204" pitchFamily="34" charset="-122"/>
                <a:cs typeface="微软雅黑" panose="020B0503020204020204" pitchFamily="34" charset="-122"/>
                <a:sym typeface="+mn-ea"/>
              </a:rPr>
              <a:t>为例）</a:t>
            </a:r>
            <a:endParaRPr sz="4000">
              <a:latin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631504" y="256604"/>
            <a:ext cx="10411698" cy="580108"/>
          </a:xfrm>
        </p:spPr>
        <p:txBody>
          <a:bodyPr/>
          <a:lstStyle/>
          <a:p>
            <a:r>
              <a:rPr lang="zh-CN" altLang="en-US" dirty="0"/>
              <a:t>基本信息</a:t>
            </a:r>
            <a:endParaRPr lang="zh-CN" altLang="en-US" dirty="0"/>
          </a:p>
        </p:txBody>
      </p:sp>
      <p:grpSp>
        <p:nvGrpSpPr>
          <p:cNvPr id="9" name="组合 8"/>
          <p:cNvGrpSpPr/>
          <p:nvPr/>
        </p:nvGrpSpPr>
        <p:grpSpPr>
          <a:xfrm>
            <a:off x="8038465" y="2254885"/>
            <a:ext cx="3631307" cy="2956222"/>
            <a:chOff x="7210" y="3031"/>
            <a:chExt cx="6439" cy="4072"/>
          </a:xfrm>
        </p:grpSpPr>
        <p:sp>
          <p:nvSpPr>
            <p:cNvPr id="10" name="圆角矩形 67"/>
            <p:cNvSpPr/>
            <p:nvPr>
              <p:custDataLst>
                <p:tags r:id="rId1"/>
              </p:custDataLst>
            </p:nvPr>
          </p:nvSpPr>
          <p:spPr>
            <a:xfrm>
              <a:off x="7210" y="3031"/>
              <a:ext cx="6439" cy="4072"/>
            </a:xfrm>
            <a:prstGeom prst="roundRect">
              <a:avLst>
                <a:gd name="adj" fmla="val 9479"/>
              </a:avLst>
            </a:prstGeom>
            <a:solidFill>
              <a:schemeClr val="bg1"/>
            </a:solidFill>
            <a:ln>
              <a:noFill/>
            </a:ln>
            <a:effectLst>
              <a:outerShdw blurRad="482600" dist="114300" dir="13500000" sx="97000" sy="97000" algn="br" rotWithShape="0">
                <a:srgbClr val="1771E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2"/>
              </p:custDataLst>
            </p:nvPr>
          </p:nvSpPr>
          <p:spPr>
            <a:xfrm>
              <a:off x="7329" y="3266"/>
              <a:ext cx="6027" cy="3332"/>
            </a:xfrm>
            <a:prstGeom prst="rect">
              <a:avLst/>
            </a:prstGeom>
          </p:spPr>
          <p:txBody>
            <a:bodyPr wrap="square" lIns="91440" tIns="45720" rIns="91440" bIns="45720" rtlCol="0" anchor="t" anchorCtr="0">
              <a:noAutofit/>
            </a:bodyPr>
            <a:lstStyle>
              <a:lvl1pPr marL="0" indent="0" algn="l">
                <a:buNone/>
                <a:defRPr sz="2400">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pPr marL="342900" lvl="0" indent="-342900" algn="l">
                <a:lnSpc>
                  <a:spcPct val="150000"/>
                </a:lnSpc>
                <a:spcBef>
                  <a:spcPts val="0"/>
                </a:spcBef>
                <a:spcAft>
                  <a:spcPts val="0"/>
                </a:spcAft>
                <a:buClrTx/>
                <a:buSzPct val="150000"/>
                <a:buFont typeface="Wingdings" panose="05000000000000000000" charset="0"/>
                <a:buBlip>
                  <a:blip r:embed="rId3"/>
                </a:buBlip>
                <a:defRPr/>
              </a:pP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在数据接口当中开启产品</a:t>
              </a: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接口；</a:t>
              </a:r>
              <a:endPar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endParaRPr>
            </a:p>
            <a:p>
              <a:pPr marL="342900" lvl="0" indent="-342900" algn="l">
                <a:lnSpc>
                  <a:spcPct val="150000"/>
                </a:lnSpc>
                <a:spcBef>
                  <a:spcPts val="0"/>
                </a:spcBef>
                <a:spcAft>
                  <a:spcPts val="0"/>
                </a:spcAft>
                <a:buClrTx/>
                <a:buSzPct val="150000"/>
                <a:buFont typeface="Wingdings" panose="05000000000000000000" charset="0"/>
                <a:buBlip>
                  <a:blip r:embed="rId3"/>
                </a:buBlip>
                <a:defRPr/>
              </a:pP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同步时间节点选择同步数据从什么时候开始同步，可往前</a:t>
              </a: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选择；</a:t>
              </a:r>
              <a:endPar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endParaRPr>
            </a:p>
          </p:txBody>
        </p:sp>
      </p:grpSp>
      <p:grpSp>
        <p:nvGrpSpPr>
          <p:cNvPr id="13" name="组合 12"/>
          <p:cNvGrpSpPr/>
          <p:nvPr/>
        </p:nvGrpSpPr>
        <p:grpSpPr>
          <a:xfrm>
            <a:off x="332740" y="967740"/>
            <a:ext cx="7524750" cy="3515360"/>
            <a:chOff x="431" y="1792"/>
            <a:chExt cx="15978" cy="7462"/>
          </a:xfrm>
        </p:grpSpPr>
        <p:pic>
          <p:nvPicPr>
            <p:cNvPr id="4" name="图片 3"/>
            <p:cNvPicPr>
              <a:picLocks noChangeAspect="1"/>
            </p:cNvPicPr>
            <p:nvPr/>
          </p:nvPicPr>
          <p:blipFill rotWithShape="1">
            <a:blip r:embed="rId4"/>
            <a:stretch>
              <a:fillRect/>
            </a:stretch>
          </p:blipFill>
          <p:spPr>
            <a:xfrm>
              <a:off x="431" y="1792"/>
              <a:ext cx="15979" cy="7462"/>
            </a:xfrm>
            <a:prstGeom prst="roundRect">
              <a:avLst>
                <a:gd name="adj" fmla="val 9131"/>
              </a:avLst>
            </a:prstGeom>
            <a:blipFill rotWithShape="1">
              <a:blip r:embed="rId5"/>
              <a:stretch>
                <a:fillRect/>
              </a:stretch>
            </a:blipFill>
            <a:ln>
              <a:noFill/>
            </a:ln>
            <a:effectLst>
              <a:outerShdw blurRad="114300" dist="38100" dir="2700000" algn="tl" rotWithShape="0">
                <a:srgbClr val="1771EB">
                  <a:alpha val="40000"/>
                </a:srgbClr>
              </a:outerShdw>
            </a:effectLst>
          </p:spPr>
        </p:pic>
        <p:sp>
          <p:nvSpPr>
            <p:cNvPr id="6" name="圆角矩形 5"/>
            <p:cNvSpPr/>
            <p:nvPr>
              <p:custDataLst>
                <p:tags r:id="rId6"/>
              </p:custDataLst>
            </p:nvPr>
          </p:nvSpPr>
          <p:spPr>
            <a:xfrm flipV="1">
              <a:off x="11797" y="4733"/>
              <a:ext cx="295" cy="279"/>
            </a:xfrm>
            <a:prstGeom prst="roundRect">
              <a:avLst/>
            </a:prstGeom>
            <a:noFill/>
            <a:ln w="19050">
              <a:solidFill>
                <a:srgbClr val="FD6702"/>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prstClr val="white"/>
                </a:solidFill>
              </a:endParaRPr>
            </a:p>
          </p:txBody>
        </p:sp>
        <p:grpSp>
          <p:nvGrpSpPr>
            <p:cNvPr id="12" name="组合 11"/>
            <p:cNvGrpSpPr/>
            <p:nvPr/>
          </p:nvGrpSpPr>
          <p:grpSpPr>
            <a:xfrm>
              <a:off x="13403" y="3848"/>
              <a:ext cx="672" cy="453"/>
              <a:chOff x="13054" y="1902"/>
              <a:chExt cx="672" cy="453"/>
            </a:xfrm>
          </p:grpSpPr>
          <p:sp>
            <p:nvSpPr>
              <p:cNvPr id="14" name="椭圆 13"/>
              <p:cNvSpPr/>
              <p:nvPr>
                <p:custDataLst>
                  <p:tags r:id="rId7"/>
                </p:custDataLst>
              </p:nvPr>
            </p:nvSpPr>
            <p:spPr>
              <a:xfrm>
                <a:off x="13054" y="1907"/>
                <a:ext cx="448" cy="448"/>
              </a:xfrm>
              <a:prstGeom prst="ellipse">
                <a:avLst/>
              </a:prstGeom>
              <a:solidFill>
                <a:srgbClr val="1472E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15" name="椭圆 14"/>
              <p:cNvSpPr/>
              <p:nvPr>
                <p:custDataLst>
                  <p:tags r:id="rId8"/>
                </p:custDataLst>
              </p:nvPr>
            </p:nvSpPr>
            <p:spPr>
              <a:xfrm>
                <a:off x="13278" y="1902"/>
                <a:ext cx="448" cy="448"/>
              </a:xfrm>
              <a:prstGeom prst="ellipse">
                <a:avLst/>
              </a:prstGeom>
              <a:solidFill>
                <a:srgbClr val="1472EB"/>
              </a:solidFill>
              <a:ln>
                <a:noFill/>
              </a:ln>
              <a:effectLst>
                <a:outerShdw blurRad="50800" dist="12700" dir="5400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p:grpSp>
        <p:sp>
          <p:nvSpPr>
            <p:cNvPr id="96" name="矩形: 圆角 4"/>
            <p:cNvSpPr/>
            <p:nvPr>
              <p:custDataLst>
                <p:tags r:id="rId9"/>
              </p:custDataLst>
            </p:nvPr>
          </p:nvSpPr>
          <p:spPr>
            <a:xfrm>
              <a:off x="2241" y="4635"/>
              <a:ext cx="5182" cy="377"/>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mn-ea"/>
              </a:endParaRPr>
            </a:p>
          </p:txBody>
        </p:sp>
        <p:sp>
          <p:nvSpPr>
            <p:cNvPr id="8" name="圆角矩形 7"/>
            <p:cNvSpPr/>
            <p:nvPr>
              <p:custDataLst>
                <p:tags r:id="rId10"/>
              </p:custDataLst>
            </p:nvPr>
          </p:nvSpPr>
          <p:spPr>
            <a:xfrm flipV="1">
              <a:off x="431" y="3527"/>
              <a:ext cx="1697" cy="619"/>
            </a:xfrm>
            <a:prstGeom prst="roundRect">
              <a:avLst/>
            </a:prstGeom>
            <a:noFill/>
            <a:ln w="19050">
              <a:solidFill>
                <a:srgbClr val="FD6702"/>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prstClr val="white"/>
                </a:solidFill>
              </a:endParaRPr>
            </a:p>
          </p:txBody>
        </p:sp>
      </p:grpSp>
      <p:pic>
        <p:nvPicPr>
          <p:cNvPr id="16" name="图片 15"/>
          <p:cNvPicPr>
            <a:picLocks noChangeAspect="1"/>
          </p:cNvPicPr>
          <p:nvPr/>
        </p:nvPicPr>
        <p:blipFill rotWithShape="1">
          <a:blip r:embed="rId11"/>
          <a:stretch>
            <a:fillRect/>
          </a:stretch>
        </p:blipFill>
        <p:spPr>
          <a:xfrm>
            <a:off x="1810385" y="4613910"/>
            <a:ext cx="3816350" cy="1854200"/>
          </a:xfrm>
          <a:prstGeom prst="roundRect">
            <a:avLst>
              <a:gd name="adj" fmla="val 9131"/>
            </a:avLst>
          </a:prstGeom>
          <a:blipFill rotWithShape="1">
            <a:blip r:embed="rId5"/>
            <a:stretch>
              <a:fillRect/>
            </a:stretch>
          </a:blipFill>
          <a:ln>
            <a:noFill/>
          </a:ln>
          <a:effectLst>
            <a:outerShdw blurRad="114300" dist="38100" dir="2700000" algn="tl" rotWithShape="0">
              <a:srgbClr val="1771EB">
                <a:alpha val="40000"/>
              </a:srgbClr>
            </a:outerShdw>
          </a:effectLst>
        </p:spPr>
      </p:pic>
    </p:spTree>
    <p:custDataLst>
      <p:tags r:id="rId12"/>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映射</a:t>
            </a:r>
            <a:r>
              <a:rPr>
                <a:sym typeface="+mn-ea"/>
              </a:rPr>
              <a:t>字段</a:t>
            </a:r>
            <a:endParaRPr>
              <a:sym typeface="+mn-ea"/>
            </a:endParaRPr>
          </a:p>
        </p:txBody>
      </p:sp>
      <p:grpSp>
        <p:nvGrpSpPr>
          <p:cNvPr id="3" name="组合 2"/>
          <p:cNvGrpSpPr/>
          <p:nvPr/>
        </p:nvGrpSpPr>
        <p:grpSpPr>
          <a:xfrm>
            <a:off x="202565" y="1197610"/>
            <a:ext cx="6069965" cy="2868295"/>
            <a:chOff x="1524" y="2362"/>
            <a:chExt cx="14656" cy="6844"/>
          </a:xfrm>
        </p:grpSpPr>
        <p:pic>
          <p:nvPicPr>
            <p:cNvPr id="2" name="图片 1"/>
            <p:cNvPicPr>
              <a:picLocks noChangeAspect="1"/>
            </p:cNvPicPr>
            <p:nvPr/>
          </p:nvPicPr>
          <p:blipFill rotWithShape="1">
            <a:blip r:embed="rId1"/>
            <a:stretch>
              <a:fillRect/>
            </a:stretch>
          </p:blipFill>
          <p:spPr>
            <a:xfrm>
              <a:off x="1524" y="2362"/>
              <a:ext cx="14657" cy="6845"/>
            </a:xfrm>
            <a:prstGeom prst="roundRect">
              <a:avLst>
                <a:gd name="adj" fmla="val 9131"/>
              </a:avLst>
            </a:prstGeom>
            <a:blipFill rotWithShape="1">
              <a:blip r:embed="rId2"/>
              <a:stretch>
                <a:fillRect/>
              </a:stretch>
            </a:blipFill>
            <a:ln>
              <a:noFill/>
            </a:ln>
            <a:effectLst>
              <a:outerShdw blurRad="114300" dist="38100" dir="2700000" algn="tl" rotWithShape="0">
                <a:srgbClr val="1771EB">
                  <a:alpha val="40000"/>
                </a:srgbClr>
              </a:outerShdw>
            </a:effectLst>
          </p:spPr>
        </p:pic>
        <p:sp>
          <p:nvSpPr>
            <p:cNvPr id="96" name="矩形: 圆角 4"/>
            <p:cNvSpPr/>
            <p:nvPr>
              <p:custDataLst>
                <p:tags r:id="rId3"/>
              </p:custDataLst>
            </p:nvPr>
          </p:nvSpPr>
          <p:spPr>
            <a:xfrm>
              <a:off x="12523" y="5019"/>
              <a:ext cx="639" cy="381"/>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mn-ea"/>
              </a:endParaRPr>
            </a:p>
          </p:txBody>
        </p:sp>
      </p:grpSp>
      <p:pic>
        <p:nvPicPr>
          <p:cNvPr id="4" name="图片 3"/>
          <p:cNvPicPr>
            <a:picLocks noChangeAspect="1"/>
          </p:cNvPicPr>
          <p:nvPr/>
        </p:nvPicPr>
        <p:blipFill rotWithShape="1">
          <a:blip r:embed="rId4"/>
          <a:stretch>
            <a:fillRect/>
          </a:stretch>
        </p:blipFill>
        <p:spPr>
          <a:xfrm>
            <a:off x="3474720" y="2675890"/>
            <a:ext cx="8062595" cy="3414395"/>
          </a:xfrm>
          <a:prstGeom prst="roundRect">
            <a:avLst>
              <a:gd name="adj" fmla="val 9131"/>
            </a:avLst>
          </a:prstGeom>
          <a:blipFill rotWithShape="1">
            <a:blip r:embed="rId2"/>
            <a:stretch>
              <a:fillRect/>
            </a:stretch>
          </a:blipFill>
          <a:ln>
            <a:noFill/>
          </a:ln>
          <a:effectLst>
            <a:outerShdw blurRad="114300" dist="38100" dir="2700000" algn="tl" rotWithShape="0">
              <a:srgbClr val="1771EB">
                <a:alpha val="40000"/>
              </a:srgbClr>
            </a:outerShdw>
          </a:effectLst>
        </p:spPr>
      </p:pic>
      <p:sp>
        <p:nvSpPr>
          <p:cNvPr id="21" name="文本框 20"/>
          <p:cNvSpPr txBox="1"/>
          <p:nvPr>
            <p:custDataLst>
              <p:tags r:id="rId5"/>
            </p:custDataLst>
          </p:nvPr>
        </p:nvSpPr>
        <p:spPr bwMode="auto">
          <a:xfrm>
            <a:off x="3706495" y="6090285"/>
            <a:ext cx="3555365" cy="367030"/>
          </a:xfrm>
          <a:prstGeom prst="roundRect">
            <a:avLst>
              <a:gd name="adj" fmla="val 50000"/>
            </a:avLst>
          </a:prstGeom>
          <a:gradFill>
            <a:gsLst>
              <a:gs pos="0">
                <a:srgbClr val="41B1FB"/>
              </a:gs>
              <a:gs pos="60000">
                <a:srgbClr val="0983F4"/>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marR="0" lvl="0" indent="0" algn="ctr" defTabSz="913765" fontAlgn="auto">
              <a:lnSpc>
                <a:spcPct val="100000"/>
              </a:lnSpc>
              <a:spcBef>
                <a:spcPts val="0"/>
              </a:spcBef>
              <a:spcAft>
                <a:spcPts val="0"/>
              </a:spcAft>
              <a:buClrTx/>
              <a:buSzTx/>
              <a:buFontTx/>
              <a:buNone/>
              <a:defRPr kumimoji="0" sz="1400" b="1" i="0" u="none" strike="noStrike" kern="0" cap="none" spc="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r>
              <a:rPr lang="zh-CN" altLang="en-US" sz="1600" kern="1200" noProof="0" dirty="0">
                <a:solidFill>
                  <a:srgbClr val="FFFFFF"/>
                </a:solidFill>
                <a:sym typeface="+mn-ea"/>
              </a:rPr>
              <a:t>根据客户需求配置所需映射</a:t>
            </a:r>
            <a:r>
              <a:rPr lang="zh-CN" altLang="en-US" sz="1600" kern="1200" noProof="0" dirty="0">
                <a:solidFill>
                  <a:srgbClr val="FFFFFF"/>
                </a:solidFill>
                <a:sym typeface="+mn-ea"/>
              </a:rPr>
              <a:t>字段</a:t>
            </a:r>
            <a:endParaRPr lang="zh-CN" altLang="en-US" sz="1600" kern="1200" noProof="0" dirty="0">
              <a:solidFill>
                <a:srgbClr val="FFFFFF"/>
              </a:solidFill>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映射</a:t>
            </a:r>
            <a:r>
              <a:rPr>
                <a:sym typeface="+mn-ea"/>
              </a:rPr>
              <a:t>修改</a:t>
            </a:r>
            <a:endParaRPr>
              <a:sym typeface="+mn-ea"/>
            </a:endParaRPr>
          </a:p>
        </p:txBody>
      </p:sp>
      <p:pic>
        <p:nvPicPr>
          <p:cNvPr id="5" name="图片 4"/>
          <p:cNvPicPr>
            <a:picLocks noChangeAspect="1"/>
          </p:cNvPicPr>
          <p:nvPr/>
        </p:nvPicPr>
        <p:blipFill rotWithShape="1">
          <a:blip r:embed="rId1"/>
          <a:stretch>
            <a:fillRect/>
          </a:stretch>
        </p:blipFill>
        <p:spPr>
          <a:xfrm>
            <a:off x="1441450" y="1310640"/>
            <a:ext cx="4535170" cy="4236085"/>
          </a:xfrm>
          <a:prstGeom prst="roundRect">
            <a:avLst>
              <a:gd name="adj" fmla="val 9131"/>
            </a:avLst>
          </a:prstGeom>
          <a:blipFill rotWithShape="1">
            <a:blip r:embed="rId2"/>
            <a:stretch>
              <a:fillRect/>
            </a:stretch>
          </a:blipFill>
          <a:ln>
            <a:noFill/>
          </a:ln>
          <a:effectLst>
            <a:outerShdw blurRad="114300" dist="38100" dir="2700000" algn="tl" rotWithShape="0">
              <a:srgbClr val="1771EB">
                <a:alpha val="40000"/>
              </a:srgbClr>
            </a:outerShdw>
          </a:effectLst>
        </p:spPr>
      </p:pic>
      <p:grpSp>
        <p:nvGrpSpPr>
          <p:cNvPr id="9" name="组合 8"/>
          <p:cNvGrpSpPr/>
          <p:nvPr/>
        </p:nvGrpSpPr>
        <p:grpSpPr>
          <a:xfrm>
            <a:off x="6943090" y="1823720"/>
            <a:ext cx="3631307" cy="2956222"/>
            <a:chOff x="7210" y="3031"/>
            <a:chExt cx="6439" cy="4072"/>
          </a:xfrm>
        </p:grpSpPr>
        <p:sp>
          <p:nvSpPr>
            <p:cNvPr id="10" name="圆角矩形 67"/>
            <p:cNvSpPr/>
            <p:nvPr>
              <p:custDataLst>
                <p:tags r:id="rId3"/>
              </p:custDataLst>
            </p:nvPr>
          </p:nvSpPr>
          <p:spPr>
            <a:xfrm>
              <a:off x="7210" y="3031"/>
              <a:ext cx="6439" cy="4072"/>
            </a:xfrm>
            <a:prstGeom prst="roundRect">
              <a:avLst>
                <a:gd name="adj" fmla="val 9479"/>
              </a:avLst>
            </a:prstGeom>
            <a:solidFill>
              <a:schemeClr val="bg1"/>
            </a:solidFill>
            <a:ln>
              <a:noFill/>
            </a:ln>
            <a:effectLst>
              <a:outerShdw blurRad="482600" dist="114300" dir="13500000" sx="97000" sy="97000" algn="br" rotWithShape="0">
                <a:srgbClr val="1771E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4"/>
              </p:custDataLst>
            </p:nvPr>
          </p:nvSpPr>
          <p:spPr>
            <a:xfrm>
              <a:off x="7329" y="3266"/>
              <a:ext cx="6027" cy="3332"/>
            </a:xfrm>
            <a:prstGeom prst="rect">
              <a:avLst/>
            </a:prstGeom>
          </p:spPr>
          <p:txBody>
            <a:bodyPr wrap="square" lIns="91440" tIns="45720" rIns="91440" bIns="45720" rtlCol="0" anchor="t" anchorCtr="0">
              <a:noAutofit/>
            </a:bodyPr>
            <a:lstStyle>
              <a:lvl1pPr marL="0" indent="0" algn="l">
                <a:buNone/>
                <a:defRPr sz="2400">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pPr marL="342900" lvl="0" indent="-342900" algn="l">
                <a:lnSpc>
                  <a:spcPct val="150000"/>
                </a:lnSpc>
                <a:spcBef>
                  <a:spcPts val="0"/>
                </a:spcBef>
                <a:spcAft>
                  <a:spcPts val="0"/>
                </a:spcAft>
                <a:buClrTx/>
                <a:buSzPct val="150000"/>
                <a:buFont typeface="Wingdings" panose="05000000000000000000" charset="0"/>
                <a:buBlip>
                  <a:blip r:embed="rId5"/>
                </a:buBlip>
                <a:defRPr/>
              </a:pP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如果</a:t>
              </a:r>
              <a:r>
                <a:rPr lang="en-US" altLang="zh-CN"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ERP</a:t>
              </a: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字段为引用字段，可以在引用属性当中选择引用名称，编码还是其他</a:t>
              </a: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属性</a:t>
              </a:r>
              <a:endPar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endParaRPr>
            </a:p>
          </p:txBody>
        </p:sp>
      </p:grpSp>
      <p:sp>
        <p:nvSpPr>
          <p:cNvPr id="8" name="圆角矩形 7"/>
          <p:cNvSpPr/>
          <p:nvPr>
            <p:custDataLst>
              <p:tags r:id="rId6"/>
            </p:custDataLst>
          </p:nvPr>
        </p:nvSpPr>
        <p:spPr>
          <a:xfrm flipV="1">
            <a:off x="1741805" y="2882265"/>
            <a:ext cx="2149475" cy="233680"/>
          </a:xfrm>
          <a:prstGeom prst="roundRect">
            <a:avLst/>
          </a:prstGeom>
          <a:noFill/>
          <a:ln w="19050">
            <a:solidFill>
              <a:srgbClr val="FD6702"/>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prstClr val="white"/>
              </a:solidFill>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其他对接规则</a:t>
            </a:r>
            <a:endParaRPr>
              <a:sym typeface="+mn-ea"/>
            </a:endParaRPr>
          </a:p>
        </p:txBody>
      </p:sp>
      <p:grpSp>
        <p:nvGrpSpPr>
          <p:cNvPr id="22" name="组合 21"/>
          <p:cNvGrpSpPr/>
          <p:nvPr/>
        </p:nvGrpSpPr>
        <p:grpSpPr>
          <a:xfrm>
            <a:off x="64770" y="1011555"/>
            <a:ext cx="11012805" cy="5441950"/>
            <a:chOff x="102" y="1983"/>
            <a:chExt cx="17343" cy="8570"/>
          </a:xfrm>
        </p:grpSpPr>
        <p:pic>
          <p:nvPicPr>
            <p:cNvPr id="2" name="图片 1"/>
            <p:cNvPicPr>
              <a:picLocks noChangeAspect="1"/>
            </p:cNvPicPr>
            <p:nvPr/>
          </p:nvPicPr>
          <p:blipFill rotWithShape="1">
            <a:blip r:embed="rId1"/>
            <a:stretch>
              <a:fillRect/>
            </a:stretch>
          </p:blipFill>
          <p:spPr>
            <a:xfrm>
              <a:off x="2108" y="1983"/>
              <a:ext cx="15230" cy="7112"/>
            </a:xfrm>
            <a:prstGeom prst="roundRect">
              <a:avLst>
                <a:gd name="adj" fmla="val 9131"/>
              </a:avLst>
            </a:prstGeom>
            <a:blipFill rotWithShape="1">
              <a:blip r:embed="rId2"/>
              <a:stretch>
                <a:fillRect/>
              </a:stretch>
            </a:blipFill>
            <a:ln>
              <a:noFill/>
            </a:ln>
            <a:effectLst>
              <a:outerShdw blurRad="114300" dist="38100" dir="2700000" algn="tl" rotWithShape="0">
                <a:srgbClr val="1771EB">
                  <a:alpha val="40000"/>
                </a:srgbClr>
              </a:outerShdw>
            </a:effectLst>
          </p:spPr>
        </p:pic>
        <p:grpSp>
          <p:nvGrpSpPr>
            <p:cNvPr id="3" name="组合 2"/>
            <p:cNvGrpSpPr/>
            <p:nvPr/>
          </p:nvGrpSpPr>
          <p:grpSpPr>
            <a:xfrm>
              <a:off x="102" y="4052"/>
              <a:ext cx="4916" cy="800"/>
              <a:chOff x="69" y="3359"/>
              <a:chExt cx="7727" cy="800"/>
            </a:xfrm>
          </p:grpSpPr>
          <p:sp>
            <p:nvSpPr>
              <p:cNvPr id="21" name="文本框 20"/>
              <p:cNvSpPr txBox="1"/>
              <p:nvPr>
                <p:custDataLst>
                  <p:tags r:id="rId3"/>
                </p:custDataLst>
              </p:nvPr>
            </p:nvSpPr>
            <p:spPr bwMode="auto">
              <a:xfrm>
                <a:off x="69" y="3359"/>
                <a:ext cx="6539" cy="578"/>
              </a:xfrm>
              <a:prstGeom prst="roundRect">
                <a:avLst>
                  <a:gd name="adj" fmla="val 50000"/>
                </a:avLst>
              </a:prstGeom>
              <a:gradFill>
                <a:gsLst>
                  <a:gs pos="0">
                    <a:srgbClr val="41B1FB"/>
                  </a:gs>
                  <a:gs pos="60000">
                    <a:srgbClr val="0983F4"/>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marR="0" lvl="0" indent="0" algn="ctr" defTabSz="913765" fontAlgn="auto">
                  <a:lnSpc>
                    <a:spcPct val="100000"/>
                  </a:lnSpc>
                  <a:spcBef>
                    <a:spcPts val="0"/>
                  </a:spcBef>
                  <a:spcAft>
                    <a:spcPts val="0"/>
                  </a:spcAft>
                  <a:buClrTx/>
                  <a:buSzTx/>
                  <a:buFontTx/>
                  <a:buNone/>
                  <a:defRPr kumimoji="0" sz="1400" b="1" i="0" u="none" strike="noStrike" kern="0" cap="none" spc="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r>
                  <a:rPr lang="zh-CN" altLang="en-US" sz="1600" kern="1200" noProof="0" dirty="0">
                    <a:solidFill>
                      <a:srgbClr val="FFFFFF"/>
                    </a:solidFill>
                    <a:sym typeface="+mn-ea"/>
                  </a:rPr>
                  <a:t>点击设置单据同步</a:t>
                </a:r>
                <a:r>
                  <a:rPr lang="zh-CN" altLang="en-US" sz="1600" kern="1200" noProof="0" dirty="0">
                    <a:solidFill>
                      <a:srgbClr val="FFFFFF"/>
                    </a:solidFill>
                    <a:sym typeface="+mn-ea"/>
                  </a:rPr>
                  <a:t>的触发</a:t>
                </a:r>
                <a:r>
                  <a:rPr lang="zh-CN" altLang="en-US" sz="1600" kern="1200" noProof="0" dirty="0">
                    <a:solidFill>
                      <a:srgbClr val="FFFFFF"/>
                    </a:solidFill>
                    <a:sym typeface="+mn-ea"/>
                  </a:rPr>
                  <a:t>点</a:t>
                </a:r>
                <a:endParaRPr lang="zh-CN" altLang="en-US" sz="1600" kern="1200" noProof="0" dirty="0">
                  <a:solidFill>
                    <a:srgbClr val="FFFFFF"/>
                  </a:solidFill>
                  <a:sym typeface="+mn-ea"/>
                </a:endParaRPr>
              </a:p>
            </p:txBody>
          </p:sp>
          <p:cxnSp>
            <p:nvCxnSpPr>
              <p:cNvPr id="20" name="直线连接符 20"/>
              <p:cNvCxnSpPr>
                <a:stCxn id="21" idx="3"/>
              </p:cNvCxnSpPr>
              <p:nvPr>
                <p:custDataLst>
                  <p:tags r:id="rId4"/>
                </p:custDataLst>
              </p:nvPr>
            </p:nvCxnSpPr>
            <p:spPr>
              <a:xfrm>
                <a:off x="6608" y="3648"/>
                <a:ext cx="1188" cy="511"/>
              </a:xfrm>
              <a:prstGeom prst="line">
                <a:avLst/>
              </a:prstGeom>
              <a:ln>
                <a:solidFill>
                  <a:srgbClr val="1771EB"/>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cxnSp>
          <p:nvCxnSpPr>
            <p:cNvPr id="23" name="直线连接符 20"/>
            <p:cNvCxnSpPr/>
            <p:nvPr>
              <p:custDataLst>
                <p:tags r:id="rId5"/>
              </p:custDataLst>
            </p:nvPr>
          </p:nvCxnSpPr>
          <p:spPr>
            <a:xfrm>
              <a:off x="11041" y="4919"/>
              <a:ext cx="704" cy="0"/>
            </a:xfrm>
            <a:prstGeom prst="line">
              <a:avLst/>
            </a:prstGeom>
            <a:ln>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6" name="文本框 25"/>
            <p:cNvSpPr txBox="1"/>
            <p:nvPr>
              <p:custDataLst>
                <p:tags r:id="rId6"/>
              </p:custDataLst>
            </p:nvPr>
          </p:nvSpPr>
          <p:spPr bwMode="auto">
            <a:xfrm>
              <a:off x="11745" y="4630"/>
              <a:ext cx="5700" cy="578"/>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600" dirty="0">
                  <a:solidFill>
                    <a:schemeClr val="bg2"/>
                  </a:solidFill>
                  <a:latin typeface="微软雅黑" panose="020B0503020204020204" pitchFamily="34" charset="-122"/>
                  <a:ea typeface="微软雅黑" panose="020B0503020204020204" pitchFamily="34" charset="-122"/>
                  <a:sym typeface="+mn-ea"/>
                </a:rPr>
                <a:t>设置产品接口的同步频率，默认</a:t>
              </a:r>
              <a:r>
                <a:rPr lang="en-US" altLang="zh-CN" sz="1600" dirty="0">
                  <a:solidFill>
                    <a:schemeClr val="bg2"/>
                  </a:solidFill>
                  <a:latin typeface="微软雅黑" panose="020B0503020204020204" pitchFamily="34" charset="-122"/>
                  <a:ea typeface="微软雅黑" panose="020B0503020204020204" pitchFamily="34" charset="-122"/>
                  <a:sym typeface="+mn-ea"/>
                </a:rPr>
                <a:t>1</a:t>
              </a:r>
              <a:r>
                <a:rPr lang="zh-CN" altLang="en-US" sz="1600" dirty="0">
                  <a:solidFill>
                    <a:schemeClr val="bg2"/>
                  </a:solidFill>
                  <a:latin typeface="微软雅黑" panose="020B0503020204020204" pitchFamily="34" charset="-122"/>
                  <a:ea typeface="微软雅黑" panose="020B0503020204020204" pitchFamily="34" charset="-122"/>
                  <a:sym typeface="+mn-ea"/>
                </a:rPr>
                <a:t>分钟</a:t>
              </a:r>
              <a:endParaRPr lang="zh-CN" altLang="en-US" sz="1600" dirty="0">
                <a:solidFill>
                  <a:schemeClr val="bg2"/>
                </a:solidFill>
                <a:latin typeface="微软雅黑" panose="020B0503020204020204" pitchFamily="34" charset="-122"/>
                <a:ea typeface="微软雅黑" panose="020B0503020204020204" pitchFamily="34" charset="-122"/>
                <a:sym typeface="+mn-ea"/>
              </a:endParaRPr>
            </a:p>
          </p:txBody>
        </p:sp>
        <p:sp>
          <p:nvSpPr>
            <p:cNvPr id="25" name="文本框 24"/>
            <p:cNvSpPr txBox="1"/>
            <p:nvPr>
              <p:custDataLst>
                <p:tags r:id="rId7"/>
              </p:custDataLst>
            </p:nvPr>
          </p:nvSpPr>
          <p:spPr bwMode="auto">
            <a:xfrm>
              <a:off x="467" y="5295"/>
              <a:ext cx="3792" cy="578"/>
            </a:xfrm>
            <a:prstGeom prst="roundRect">
              <a:avLst>
                <a:gd name="adj" fmla="val 50000"/>
              </a:avLst>
            </a:prstGeom>
            <a:gradFill>
              <a:gsLst>
                <a:gs pos="0">
                  <a:srgbClr val="41B1FB"/>
                </a:gs>
                <a:gs pos="60000">
                  <a:srgbClr val="0983F4"/>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marR="0" lvl="0" indent="0" algn="ctr" defTabSz="913765" fontAlgn="auto">
                <a:lnSpc>
                  <a:spcPct val="100000"/>
                </a:lnSpc>
                <a:spcBef>
                  <a:spcPts val="0"/>
                </a:spcBef>
                <a:spcAft>
                  <a:spcPts val="0"/>
                </a:spcAft>
                <a:buClrTx/>
                <a:buSzTx/>
                <a:buFontTx/>
                <a:buNone/>
                <a:defRPr kumimoji="0" sz="1400" b="1" i="0" u="none" strike="noStrike" kern="0" cap="none" spc="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r>
                <a:rPr lang="zh-CN" altLang="en-US" sz="1600" kern="1200" noProof="0" dirty="0">
                  <a:solidFill>
                    <a:srgbClr val="FFFFFF"/>
                  </a:solidFill>
                  <a:sym typeface="+mn-ea"/>
                </a:rPr>
                <a:t>选择更新库存数量频率</a:t>
              </a:r>
              <a:endParaRPr lang="zh-CN" altLang="en-US" sz="1600" kern="1200" noProof="0" dirty="0">
                <a:solidFill>
                  <a:srgbClr val="FFFFFF"/>
                </a:solidFill>
                <a:sym typeface="+mn-ea"/>
              </a:endParaRPr>
            </a:p>
          </p:txBody>
        </p:sp>
        <p:sp>
          <p:nvSpPr>
            <p:cNvPr id="4" name="矩形: 圆角 4"/>
            <p:cNvSpPr/>
            <p:nvPr>
              <p:custDataLst>
                <p:tags r:id="rId8"/>
              </p:custDataLst>
            </p:nvPr>
          </p:nvSpPr>
          <p:spPr>
            <a:xfrm>
              <a:off x="6129" y="5208"/>
              <a:ext cx="1337" cy="451"/>
            </a:xfrm>
            <a:prstGeom prst="roundRect">
              <a:avLst/>
            </a:prstGeom>
            <a:noFill/>
            <a:ln w="19050" cap="flat" cmpd="sng" algn="ctr">
              <a:solidFill>
                <a:srgbClr val="1771EB"/>
              </a:solidFill>
              <a:prstDash val="dash"/>
            </a:ln>
            <a:effectLst>
              <a:outerShdw blurRad="50800" dist="38100" algn="l" rotWithShape="0">
                <a:srgbClr val="1771EB">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cxnSp>
          <p:nvCxnSpPr>
            <p:cNvPr id="6" name="直线连接符 20"/>
            <p:cNvCxnSpPr>
              <a:endCxn id="4" idx="1"/>
            </p:cNvCxnSpPr>
            <p:nvPr>
              <p:custDataLst>
                <p:tags r:id="rId9"/>
              </p:custDataLst>
            </p:nvPr>
          </p:nvCxnSpPr>
          <p:spPr>
            <a:xfrm flipV="1">
              <a:off x="4263" y="5434"/>
              <a:ext cx="1866" cy="225"/>
            </a:xfrm>
            <a:prstGeom prst="line">
              <a:avLst/>
            </a:prstGeom>
            <a:ln>
              <a:solidFill>
                <a:srgbClr val="1771EB"/>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直线连接符 20"/>
            <p:cNvCxnSpPr/>
            <p:nvPr>
              <p:custDataLst>
                <p:tags r:id="rId10"/>
              </p:custDataLst>
            </p:nvPr>
          </p:nvCxnSpPr>
          <p:spPr>
            <a:xfrm>
              <a:off x="10796" y="5453"/>
              <a:ext cx="949" cy="131"/>
            </a:xfrm>
            <a:prstGeom prst="line">
              <a:avLst/>
            </a:prstGeom>
            <a:ln>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11"/>
              </p:custDataLst>
            </p:nvPr>
          </p:nvSpPr>
          <p:spPr bwMode="auto">
            <a:xfrm>
              <a:off x="11745" y="5295"/>
              <a:ext cx="5102" cy="578"/>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600" dirty="0">
                  <a:solidFill>
                    <a:schemeClr val="bg2"/>
                  </a:solidFill>
                  <a:latin typeface="微软雅黑" panose="020B0503020204020204" pitchFamily="34" charset="-122"/>
                  <a:ea typeface="微软雅黑" panose="020B0503020204020204" pitchFamily="34" charset="-122"/>
                  <a:sym typeface="+mn-ea"/>
                </a:rPr>
                <a:t>选择在</a:t>
              </a:r>
              <a:r>
                <a:rPr lang="en-US" altLang="zh-CN" sz="1600" dirty="0">
                  <a:solidFill>
                    <a:schemeClr val="bg2"/>
                  </a:solidFill>
                  <a:latin typeface="微软雅黑" panose="020B0503020204020204" pitchFamily="34" charset="-122"/>
                  <a:ea typeface="微软雅黑" panose="020B0503020204020204" pitchFamily="34" charset="-122"/>
                  <a:sym typeface="+mn-ea"/>
                </a:rPr>
                <a:t>CRM</a:t>
              </a:r>
              <a:r>
                <a:rPr lang="zh-CN" altLang="en-US" sz="1600" dirty="0">
                  <a:solidFill>
                    <a:schemeClr val="bg2"/>
                  </a:solidFill>
                  <a:latin typeface="微软雅黑" panose="020B0503020204020204" pitchFamily="34" charset="-122"/>
                  <a:ea typeface="微软雅黑" panose="020B0503020204020204" pitchFamily="34" charset="-122"/>
                  <a:sym typeface="+mn-ea"/>
                </a:rPr>
                <a:t>当中存储库存的</a:t>
              </a:r>
              <a:r>
                <a:rPr lang="zh-CN" altLang="en-US" sz="1600" dirty="0">
                  <a:solidFill>
                    <a:schemeClr val="bg2"/>
                  </a:solidFill>
                  <a:latin typeface="微软雅黑" panose="020B0503020204020204" pitchFamily="34" charset="-122"/>
                  <a:ea typeface="微软雅黑" panose="020B0503020204020204" pitchFamily="34" charset="-122"/>
                  <a:sym typeface="+mn-ea"/>
                </a:rPr>
                <a:t>字段</a:t>
              </a:r>
              <a:endParaRPr lang="zh-CN" altLang="en-US" sz="1600" dirty="0">
                <a:solidFill>
                  <a:schemeClr val="bg2"/>
                </a:solidFill>
                <a:latin typeface="微软雅黑" panose="020B0503020204020204" pitchFamily="34" charset="-122"/>
                <a:ea typeface="微软雅黑" panose="020B0503020204020204" pitchFamily="34" charset="-122"/>
                <a:sym typeface="+mn-ea"/>
              </a:endParaRPr>
            </a:p>
          </p:txBody>
        </p:sp>
        <p:sp>
          <p:nvSpPr>
            <p:cNvPr id="29" name="文本框 28"/>
            <p:cNvSpPr txBox="1"/>
            <p:nvPr>
              <p:custDataLst>
                <p:tags r:id="rId12"/>
              </p:custDataLst>
            </p:nvPr>
          </p:nvSpPr>
          <p:spPr bwMode="auto">
            <a:xfrm>
              <a:off x="13201" y="5960"/>
              <a:ext cx="2189" cy="502"/>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600" dirty="0">
                  <a:solidFill>
                    <a:schemeClr val="bg2"/>
                  </a:solidFill>
                  <a:latin typeface="微软雅黑" panose="020B0503020204020204" pitchFamily="34" charset="-122"/>
                  <a:ea typeface="微软雅黑" panose="020B0503020204020204" pitchFamily="34" charset="-122"/>
                  <a:sym typeface="+mn-ea"/>
                </a:rPr>
                <a:t>设置过滤</a:t>
              </a:r>
              <a:r>
                <a:rPr lang="zh-CN" altLang="en-US" sz="1600" dirty="0">
                  <a:solidFill>
                    <a:schemeClr val="bg2"/>
                  </a:solidFill>
                  <a:latin typeface="微软雅黑" panose="020B0503020204020204" pitchFamily="34" charset="-122"/>
                  <a:ea typeface="微软雅黑" panose="020B0503020204020204" pitchFamily="34" charset="-122"/>
                  <a:sym typeface="+mn-ea"/>
                </a:rPr>
                <a:t>条件</a:t>
              </a:r>
              <a:endParaRPr lang="zh-CN" altLang="en-US" sz="1600" dirty="0">
                <a:solidFill>
                  <a:schemeClr val="bg2"/>
                </a:solidFill>
                <a:latin typeface="微软雅黑" panose="020B0503020204020204" pitchFamily="34" charset="-122"/>
                <a:ea typeface="微软雅黑" panose="020B0503020204020204" pitchFamily="34" charset="-122"/>
                <a:sym typeface="+mn-ea"/>
              </a:endParaRPr>
            </a:p>
          </p:txBody>
        </p:sp>
        <p:sp>
          <p:nvSpPr>
            <p:cNvPr id="35" name="文本框 34"/>
            <p:cNvSpPr txBox="1"/>
            <p:nvPr>
              <p:custDataLst>
                <p:tags r:id="rId13"/>
              </p:custDataLst>
            </p:nvPr>
          </p:nvSpPr>
          <p:spPr bwMode="auto">
            <a:xfrm>
              <a:off x="102" y="6393"/>
              <a:ext cx="3805" cy="578"/>
            </a:xfrm>
            <a:prstGeom prst="roundRect">
              <a:avLst>
                <a:gd name="adj" fmla="val 50000"/>
              </a:avLst>
            </a:prstGeom>
            <a:gradFill>
              <a:gsLst>
                <a:gs pos="0">
                  <a:srgbClr val="41B1FB"/>
                </a:gs>
                <a:gs pos="60000">
                  <a:srgbClr val="0983F4"/>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marR="0" lvl="0" indent="0" algn="ctr" defTabSz="913765" fontAlgn="auto">
                <a:lnSpc>
                  <a:spcPct val="100000"/>
                </a:lnSpc>
                <a:spcBef>
                  <a:spcPts val="0"/>
                </a:spcBef>
                <a:spcAft>
                  <a:spcPts val="0"/>
                </a:spcAft>
                <a:buClrTx/>
                <a:buSzTx/>
                <a:buFontTx/>
                <a:buNone/>
                <a:defRPr kumimoji="0" sz="1400" b="1" i="0" u="none" strike="noStrike" kern="0" cap="none" spc="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r>
                <a:rPr lang="zh-CN" altLang="en-US" sz="1600" kern="1200" noProof="0" dirty="0">
                  <a:solidFill>
                    <a:srgbClr val="FFFFFF"/>
                  </a:solidFill>
                  <a:sym typeface="+mn-ea"/>
                </a:rPr>
                <a:t>选择是否同步</a:t>
              </a:r>
              <a:r>
                <a:rPr lang="zh-CN" altLang="en-US" sz="1600" kern="1200" noProof="0" dirty="0">
                  <a:solidFill>
                    <a:srgbClr val="FFFFFF"/>
                  </a:solidFill>
                  <a:sym typeface="+mn-ea"/>
                </a:rPr>
                <a:t>历史数据</a:t>
              </a:r>
              <a:endParaRPr lang="zh-CN" altLang="en-US" sz="1600" kern="1200" noProof="0" dirty="0">
                <a:solidFill>
                  <a:srgbClr val="FFFFFF"/>
                </a:solidFill>
                <a:sym typeface="+mn-ea"/>
              </a:endParaRPr>
            </a:p>
          </p:txBody>
        </p:sp>
        <p:cxnSp>
          <p:nvCxnSpPr>
            <p:cNvPr id="14" name="直线连接符 20"/>
            <p:cNvCxnSpPr>
              <a:stCxn id="35" idx="3"/>
            </p:cNvCxnSpPr>
            <p:nvPr>
              <p:custDataLst>
                <p:tags r:id="rId14"/>
              </p:custDataLst>
            </p:nvPr>
          </p:nvCxnSpPr>
          <p:spPr>
            <a:xfrm flipV="1">
              <a:off x="3907" y="6655"/>
              <a:ext cx="1157" cy="27"/>
            </a:xfrm>
            <a:prstGeom prst="line">
              <a:avLst/>
            </a:prstGeom>
            <a:ln>
              <a:solidFill>
                <a:srgbClr val="1771EB"/>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38" name="文本框 37"/>
            <p:cNvSpPr txBox="1"/>
            <p:nvPr>
              <p:custDataLst>
                <p:tags r:id="rId15"/>
              </p:custDataLst>
            </p:nvPr>
          </p:nvSpPr>
          <p:spPr bwMode="auto">
            <a:xfrm>
              <a:off x="13047" y="6971"/>
              <a:ext cx="2343" cy="578"/>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600" dirty="0">
                  <a:solidFill>
                    <a:schemeClr val="bg2"/>
                  </a:solidFill>
                  <a:latin typeface="微软雅黑" panose="020B0503020204020204" pitchFamily="34" charset="-122"/>
                  <a:ea typeface="微软雅黑" panose="020B0503020204020204" pitchFamily="34" charset="-122"/>
                  <a:sym typeface="+mn-ea"/>
                </a:rPr>
                <a:t>选择</a:t>
              </a:r>
              <a:r>
                <a:rPr lang="zh-CN" altLang="en-US" sz="1600" dirty="0">
                  <a:solidFill>
                    <a:schemeClr val="bg2"/>
                  </a:solidFill>
                  <a:latin typeface="微软雅黑" panose="020B0503020204020204" pitchFamily="34" charset="-122"/>
                  <a:ea typeface="微软雅黑" panose="020B0503020204020204" pitchFamily="34" charset="-122"/>
                  <a:sym typeface="+mn-ea"/>
                </a:rPr>
                <a:t>同步提醒人</a:t>
              </a:r>
              <a:endParaRPr lang="zh-CN" altLang="en-US" sz="1600" dirty="0">
                <a:solidFill>
                  <a:schemeClr val="bg2"/>
                </a:solidFill>
                <a:latin typeface="微软雅黑" panose="020B0503020204020204" pitchFamily="34" charset="-122"/>
                <a:ea typeface="微软雅黑" panose="020B0503020204020204" pitchFamily="34" charset="-122"/>
                <a:sym typeface="+mn-ea"/>
              </a:endParaRPr>
            </a:p>
          </p:txBody>
        </p:sp>
        <p:cxnSp>
          <p:nvCxnSpPr>
            <p:cNvPr id="15" name="直线连接符 20"/>
            <p:cNvCxnSpPr>
              <a:endCxn id="29" idx="1"/>
            </p:cNvCxnSpPr>
            <p:nvPr>
              <p:custDataLst>
                <p:tags r:id="rId16"/>
              </p:custDataLst>
            </p:nvPr>
          </p:nvCxnSpPr>
          <p:spPr>
            <a:xfrm>
              <a:off x="9240" y="6023"/>
              <a:ext cx="3961" cy="188"/>
            </a:xfrm>
            <a:prstGeom prst="line">
              <a:avLst/>
            </a:prstGeom>
            <a:ln>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直线连接符 20"/>
            <p:cNvCxnSpPr>
              <a:endCxn id="38" idx="1"/>
            </p:cNvCxnSpPr>
            <p:nvPr>
              <p:custDataLst>
                <p:tags r:id="rId17"/>
              </p:custDataLst>
            </p:nvPr>
          </p:nvCxnSpPr>
          <p:spPr>
            <a:xfrm>
              <a:off x="7237" y="7179"/>
              <a:ext cx="5810" cy="81"/>
            </a:xfrm>
            <a:prstGeom prst="line">
              <a:avLst/>
            </a:prstGeom>
            <a:ln>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18"/>
              </p:custDataLst>
            </p:nvPr>
          </p:nvSpPr>
          <p:spPr bwMode="auto">
            <a:xfrm>
              <a:off x="467" y="9380"/>
              <a:ext cx="9730" cy="1173"/>
            </a:xfrm>
            <a:prstGeom prst="roundRect">
              <a:avLst>
                <a:gd name="adj" fmla="val 50000"/>
              </a:avLst>
            </a:prstGeom>
            <a:gradFill>
              <a:gsLst>
                <a:gs pos="0">
                  <a:srgbClr val="41B1FB"/>
                </a:gs>
                <a:gs pos="60000">
                  <a:srgbClr val="0983F4"/>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marR="0" lvl="0" indent="0" algn="ctr" defTabSz="913765" fontAlgn="auto">
                <a:lnSpc>
                  <a:spcPct val="100000"/>
                </a:lnSpc>
                <a:spcBef>
                  <a:spcPts val="0"/>
                </a:spcBef>
                <a:spcAft>
                  <a:spcPts val="0"/>
                </a:spcAft>
                <a:buClrTx/>
                <a:buSzTx/>
                <a:buFontTx/>
                <a:buNone/>
                <a:defRPr kumimoji="0" sz="1400" b="1" i="0" u="none" strike="noStrike" kern="0" cap="none" spc="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r>
                <a:rPr lang="zh-CN" altLang="en-US" sz="1600" kern="1200" noProof="0" dirty="0">
                  <a:solidFill>
                    <a:srgbClr val="FFFFFF"/>
                  </a:solidFill>
                  <a:sym typeface="+mn-ea"/>
                </a:rPr>
                <a:t>定时同步代表我只想把早上</a:t>
              </a:r>
              <a:r>
                <a:rPr lang="en-US" altLang="zh-CN" sz="1600" kern="1200" noProof="0" dirty="0">
                  <a:solidFill>
                    <a:srgbClr val="FFFFFF"/>
                  </a:solidFill>
                  <a:sym typeface="+mn-ea"/>
                </a:rPr>
                <a:t>9</a:t>
              </a:r>
              <a:r>
                <a:rPr lang="zh-CN" altLang="en-US" sz="1600" kern="1200" noProof="0" dirty="0">
                  <a:solidFill>
                    <a:srgbClr val="FFFFFF"/>
                  </a:solidFill>
                  <a:sym typeface="+mn-ea"/>
                </a:rPr>
                <a:t>点到晚上</a:t>
              </a:r>
              <a:r>
                <a:rPr lang="en-US" altLang="zh-CN" sz="1600" kern="1200" noProof="0" dirty="0">
                  <a:solidFill>
                    <a:srgbClr val="FFFFFF"/>
                  </a:solidFill>
                  <a:sym typeface="+mn-ea"/>
                </a:rPr>
                <a:t>6</a:t>
              </a:r>
              <a:r>
                <a:rPr lang="zh-CN" altLang="en-US" sz="1600" kern="1200" noProof="0" dirty="0">
                  <a:solidFill>
                    <a:srgbClr val="FFFFFF"/>
                  </a:solidFill>
                  <a:sym typeface="+mn-ea"/>
                </a:rPr>
                <a:t>点的数据进行实时同步，</a:t>
              </a:r>
              <a:endParaRPr lang="zh-CN" altLang="en-US" sz="1600" kern="1200" noProof="0" dirty="0">
                <a:solidFill>
                  <a:srgbClr val="FFFFFF"/>
                </a:solidFill>
                <a:sym typeface="+mn-ea"/>
              </a:endParaRPr>
            </a:p>
            <a:p>
              <a:pPr lvl="0" algn="ctr">
                <a:defRPr/>
              </a:pPr>
              <a:r>
                <a:rPr lang="zh-CN" altLang="en-US" sz="1600" kern="1200" noProof="0" dirty="0">
                  <a:solidFill>
                    <a:srgbClr val="FFFFFF"/>
                  </a:solidFill>
                  <a:sym typeface="+mn-ea"/>
                </a:rPr>
                <a:t>不在这个时间段的数据会在第二天</a:t>
              </a:r>
              <a:r>
                <a:rPr lang="en-US" altLang="zh-CN" sz="1600" kern="1200" noProof="0" dirty="0">
                  <a:solidFill>
                    <a:srgbClr val="FFFFFF"/>
                  </a:solidFill>
                  <a:sym typeface="+mn-ea"/>
                </a:rPr>
                <a:t>9</a:t>
              </a:r>
              <a:r>
                <a:rPr lang="zh-CN" altLang="en-US" sz="1600" kern="1200" noProof="0" dirty="0">
                  <a:solidFill>
                    <a:srgbClr val="FFFFFF"/>
                  </a:solidFill>
                  <a:sym typeface="+mn-ea"/>
                </a:rPr>
                <a:t>点开始自动实时</a:t>
              </a:r>
              <a:r>
                <a:rPr lang="zh-CN" altLang="en-US" sz="1600" kern="1200" noProof="0" dirty="0">
                  <a:solidFill>
                    <a:srgbClr val="FFFFFF"/>
                  </a:solidFill>
                  <a:sym typeface="+mn-ea"/>
                </a:rPr>
                <a:t>同步。</a:t>
              </a:r>
              <a:endParaRPr lang="zh-CN" altLang="en-US" sz="1600" kern="1200" noProof="0" dirty="0">
                <a:solidFill>
                  <a:srgbClr val="FFFFFF"/>
                </a:solidFill>
                <a:sym typeface="+mn-ea"/>
              </a:endParaRPr>
            </a:p>
          </p:txBody>
        </p:sp>
        <p:cxnSp>
          <p:nvCxnSpPr>
            <p:cNvPr id="18" name="直线连接符 20"/>
            <p:cNvCxnSpPr>
              <a:stCxn id="17" idx="0"/>
            </p:cNvCxnSpPr>
            <p:nvPr>
              <p:custDataLst>
                <p:tags r:id="rId19"/>
              </p:custDataLst>
            </p:nvPr>
          </p:nvCxnSpPr>
          <p:spPr>
            <a:xfrm flipV="1">
              <a:off x="5332" y="8148"/>
              <a:ext cx="164" cy="1232"/>
            </a:xfrm>
            <a:prstGeom prst="line">
              <a:avLst/>
            </a:prstGeom>
            <a:ln>
              <a:solidFill>
                <a:srgbClr val="1771EB"/>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rotWithShape="1">
            <a:blip r:embed="rId20"/>
            <a:stretch>
              <a:fillRect/>
            </a:stretch>
          </p:blipFill>
          <p:spPr>
            <a:xfrm>
              <a:off x="11041" y="9357"/>
              <a:ext cx="6070" cy="1090"/>
            </a:xfrm>
            <a:prstGeom prst="roundRect">
              <a:avLst>
                <a:gd name="adj" fmla="val 9131"/>
              </a:avLst>
            </a:prstGeom>
            <a:blipFill rotWithShape="1">
              <a:blip r:embed="rId2"/>
              <a:stretch>
                <a:fillRect/>
              </a:stretch>
            </a:blipFill>
            <a:ln>
              <a:noFill/>
            </a:ln>
            <a:effectLst>
              <a:outerShdw blurRad="114300" dist="38100" dir="2700000" algn="tl" rotWithShape="0">
                <a:srgbClr val="1771EB">
                  <a:alpha val="40000"/>
                </a:srgbClr>
              </a:outerShdw>
            </a:effectLst>
          </p:spPr>
        </p:pic>
      </p:grpSp>
    </p:spTree>
    <p:custDataLst>
      <p:tags r:id="rId2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938780" y="3045460"/>
            <a:ext cx="5827395" cy="1022985"/>
          </a:xfrm>
        </p:spPr>
        <p:txBody>
          <a:bodyPr>
            <a:normAutofit fontScale="60000"/>
          </a:bodyPr>
          <a:lstStyle/>
          <a:p>
            <a:pPr algn="ctr"/>
            <a:r>
              <a:rPr lang="en-US" altLang="zh-CN" sz="4000">
                <a:latin typeface="微软雅黑" panose="020B0503020204020204" pitchFamily="34" charset="-122"/>
                <a:cs typeface="微软雅黑" panose="020B0503020204020204" pitchFamily="34" charset="-122"/>
                <a:sym typeface="+mn-ea"/>
              </a:rPr>
              <a:t>CRM-&gt;ERP</a:t>
            </a:r>
            <a:r>
              <a:rPr sz="4000">
                <a:latin typeface="微软雅黑" panose="020B0503020204020204" pitchFamily="34" charset="-122"/>
                <a:cs typeface="微软雅黑" panose="020B0503020204020204" pitchFamily="34" charset="-122"/>
                <a:sym typeface="+mn-ea"/>
              </a:rPr>
              <a:t>配置</a:t>
            </a:r>
            <a:r>
              <a:rPr sz="4000">
                <a:latin typeface="微软雅黑" panose="020B0503020204020204" pitchFamily="34" charset="-122"/>
                <a:cs typeface="微软雅黑" panose="020B0503020204020204" pitchFamily="34" charset="-122"/>
                <a:sym typeface="+mn-ea"/>
              </a:rPr>
              <a:t>方法</a:t>
            </a:r>
            <a:endParaRPr sz="4000">
              <a:latin typeface="微软雅黑" panose="020B0503020204020204" pitchFamily="34" charset="-122"/>
              <a:cs typeface="微软雅黑" panose="020B0503020204020204" pitchFamily="34" charset="-122"/>
              <a:sym typeface="+mn-ea"/>
            </a:endParaRPr>
          </a:p>
          <a:p>
            <a:pPr algn="ctr"/>
            <a:r>
              <a:rPr sz="4000">
                <a:latin typeface="微软雅黑" panose="020B0503020204020204" pitchFamily="34" charset="-122"/>
                <a:cs typeface="微软雅黑" panose="020B0503020204020204" pitchFamily="34" charset="-122"/>
                <a:sym typeface="+mn-ea"/>
              </a:rPr>
              <a:t>（</a:t>
            </a:r>
            <a:r>
              <a:rPr sz="4000">
                <a:latin typeface="微软雅黑" panose="020B0503020204020204" pitchFamily="34" charset="-122"/>
                <a:cs typeface="微软雅黑" panose="020B0503020204020204" pitchFamily="34" charset="-122"/>
                <a:sym typeface="+mn-ea"/>
              </a:rPr>
              <a:t>以</a:t>
            </a:r>
            <a:r>
              <a:rPr sz="4000">
                <a:latin typeface="微软雅黑" panose="020B0503020204020204" pitchFamily="34" charset="-122"/>
                <a:cs typeface="微软雅黑" panose="020B0503020204020204" pitchFamily="34" charset="-122"/>
                <a:sym typeface="+mn-ea"/>
              </a:rPr>
              <a:t>客户接口为例</a:t>
            </a:r>
            <a:r>
              <a:rPr sz="4000">
                <a:latin typeface="微软雅黑" panose="020B0503020204020204" pitchFamily="34" charset="-122"/>
                <a:cs typeface="微软雅黑" panose="020B0503020204020204" pitchFamily="34" charset="-122"/>
                <a:sym typeface="+mn-ea"/>
              </a:rPr>
              <a:t>）</a:t>
            </a:r>
            <a:endParaRPr sz="4000">
              <a:latin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sym typeface="+mn-ea"/>
              </a:rPr>
              <a:t> </a:t>
            </a:r>
            <a:r>
              <a:rPr lang="zh-CN" altLang="en-US" dirty="0">
                <a:sym typeface="+mn-ea"/>
              </a:rPr>
              <a:t>下载“</a:t>
            </a:r>
            <a:r>
              <a:rPr lang="en-US" altLang="zh-CN" spc="180">
                <a:ln w="3175">
                  <a:noFill/>
                  <a:prstDash val="dash"/>
                </a:ln>
                <a:cs typeface="微软雅黑" panose="020B0503020204020204" pitchFamily="34" charset="-122"/>
                <a:sym typeface="+mn-ea"/>
              </a:rPr>
              <a:t>Notepad++</a:t>
            </a:r>
            <a:r>
              <a:rPr lang="en-US" altLang="zh-CN" dirty="0">
                <a:sym typeface="+mn-ea"/>
              </a:rPr>
              <a:t>”</a:t>
            </a:r>
            <a:r>
              <a:rPr lang="zh-CN" altLang="en-US" dirty="0">
                <a:sym typeface="+mn-ea"/>
              </a:rPr>
              <a:t>软件</a:t>
            </a:r>
            <a:endParaRPr lang="zh-CN" altLang="en-US" dirty="0"/>
          </a:p>
        </p:txBody>
      </p:sp>
      <p:grpSp>
        <p:nvGrpSpPr>
          <p:cNvPr id="9" name="组合 8"/>
          <p:cNvGrpSpPr/>
          <p:nvPr/>
        </p:nvGrpSpPr>
        <p:grpSpPr>
          <a:xfrm>
            <a:off x="7879080" y="2316480"/>
            <a:ext cx="4058221" cy="2643321"/>
            <a:chOff x="7210" y="3031"/>
            <a:chExt cx="7196" cy="3641"/>
          </a:xfrm>
        </p:grpSpPr>
        <p:sp>
          <p:nvSpPr>
            <p:cNvPr id="10" name="圆角矩形 67"/>
            <p:cNvSpPr/>
            <p:nvPr>
              <p:custDataLst>
                <p:tags r:id="rId1"/>
              </p:custDataLst>
            </p:nvPr>
          </p:nvSpPr>
          <p:spPr>
            <a:xfrm>
              <a:off x="7210" y="3031"/>
              <a:ext cx="7196" cy="3641"/>
            </a:xfrm>
            <a:prstGeom prst="roundRect">
              <a:avLst>
                <a:gd name="adj" fmla="val 9479"/>
              </a:avLst>
            </a:prstGeom>
            <a:solidFill>
              <a:schemeClr val="bg1"/>
            </a:solidFill>
            <a:ln>
              <a:noFill/>
            </a:ln>
            <a:effectLst>
              <a:outerShdw blurRad="482600" dist="114300" dir="13500000" sx="97000" sy="97000" algn="br" rotWithShape="0">
                <a:srgbClr val="1771E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2"/>
              </p:custDataLst>
            </p:nvPr>
          </p:nvSpPr>
          <p:spPr>
            <a:xfrm>
              <a:off x="7329" y="3266"/>
              <a:ext cx="6816" cy="3277"/>
            </a:xfrm>
            <a:prstGeom prst="rect">
              <a:avLst/>
            </a:prstGeom>
          </p:spPr>
          <p:txBody>
            <a:bodyPr wrap="square" lIns="91440" tIns="45720" rIns="91440" bIns="45720" rtlCol="0" anchor="t" anchorCtr="0">
              <a:noAutofit/>
            </a:bodyPr>
            <a:lstStyle>
              <a:lvl1pPr marL="0" indent="0" algn="l">
                <a:buNone/>
                <a:defRPr sz="2400">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pPr marL="342900" lvl="0" indent="-342900" algn="l">
                <a:lnSpc>
                  <a:spcPct val="150000"/>
                </a:lnSpc>
                <a:spcBef>
                  <a:spcPts val="0"/>
                </a:spcBef>
                <a:spcAft>
                  <a:spcPts val="0"/>
                </a:spcAft>
                <a:buClrTx/>
                <a:buSzPct val="150000"/>
                <a:buFont typeface="Wingdings" panose="05000000000000000000" charset="0"/>
                <a:buBlip>
                  <a:blip r:embed="rId3"/>
                </a:buBlip>
                <a:defRPr/>
              </a:pP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通过远程在客户CRM服务器中安装“Notepad++”软件（https://71mis.com/download/tools/）</a:t>
              </a:r>
              <a:endPar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endParaRPr>
            </a:p>
            <a:p>
              <a:pPr marL="342900" lvl="0" indent="-342900" algn="l">
                <a:lnSpc>
                  <a:spcPct val="150000"/>
                </a:lnSpc>
                <a:spcBef>
                  <a:spcPts val="0"/>
                </a:spcBef>
                <a:spcAft>
                  <a:spcPts val="0"/>
                </a:spcAft>
                <a:buClrTx/>
                <a:buSzPct val="150000"/>
                <a:buFont typeface="Wingdings" panose="05000000000000000000" charset="0"/>
                <a:buBlip>
                  <a:blip r:embed="rId3"/>
                </a:buBlip>
                <a:defRPr/>
              </a:pPr>
              <a:endPar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endParaRPr>
            </a:p>
          </p:txBody>
        </p:sp>
      </p:grpSp>
      <p:grpSp>
        <p:nvGrpSpPr>
          <p:cNvPr id="110" name="组合 109"/>
          <p:cNvGrpSpPr/>
          <p:nvPr/>
        </p:nvGrpSpPr>
        <p:grpSpPr>
          <a:xfrm>
            <a:off x="7669530" y="2212340"/>
            <a:ext cx="426716" cy="287654"/>
            <a:chOff x="13054" y="1902"/>
            <a:chExt cx="672" cy="453"/>
          </a:xfrm>
        </p:grpSpPr>
        <p:sp>
          <p:nvSpPr>
            <p:cNvPr id="111" name="椭圆 110"/>
            <p:cNvSpPr/>
            <p:nvPr/>
          </p:nvSpPr>
          <p:spPr>
            <a:xfrm>
              <a:off x="13054" y="1907"/>
              <a:ext cx="448" cy="448"/>
            </a:xfrm>
            <a:prstGeom prst="ellipse">
              <a:avLst/>
            </a:prstGeom>
            <a:solidFill>
              <a:srgbClr val="1472E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112" name="椭圆 111"/>
            <p:cNvSpPr/>
            <p:nvPr/>
          </p:nvSpPr>
          <p:spPr>
            <a:xfrm>
              <a:off x="13278" y="1902"/>
              <a:ext cx="448" cy="448"/>
            </a:xfrm>
            <a:prstGeom prst="ellipse">
              <a:avLst/>
            </a:prstGeom>
            <a:solidFill>
              <a:srgbClr val="1472EB"/>
            </a:solidFill>
            <a:ln>
              <a:noFill/>
            </a:ln>
            <a:effectLst>
              <a:outerShdw blurRad="50800" dist="12700" dir="5400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p:grpSp>
      <p:pic>
        <p:nvPicPr>
          <p:cNvPr id="2" name="图片 1"/>
          <p:cNvPicPr>
            <a:picLocks noChangeAspect="1"/>
          </p:cNvPicPr>
          <p:nvPr>
            <p:custDataLst>
              <p:tags r:id="rId4"/>
            </p:custDataLst>
          </p:nvPr>
        </p:nvPicPr>
        <p:blipFill rotWithShape="1">
          <a:blip r:embed="rId5"/>
          <a:stretch>
            <a:fillRect/>
          </a:stretch>
        </p:blipFill>
        <p:spPr>
          <a:xfrm>
            <a:off x="512445" y="1512570"/>
            <a:ext cx="7094220" cy="4074160"/>
          </a:xfrm>
          <a:prstGeom prst="roundRect">
            <a:avLst>
              <a:gd name="adj" fmla="val 9131"/>
            </a:avLst>
          </a:prstGeom>
          <a:blipFill rotWithShape="1">
            <a:blip r:embed="rId6"/>
            <a:stretch>
              <a:fillRect/>
            </a:stretch>
          </a:blipFill>
          <a:ln>
            <a:noFill/>
          </a:ln>
          <a:effectLst>
            <a:outerShdw blurRad="114300" dist="38100" dir="2700000" algn="tl" rotWithShape="0">
              <a:srgbClr val="1771EB">
                <a:alpha val="40000"/>
              </a:srgbClr>
            </a:outerShdw>
          </a:effectLst>
        </p:spPr>
      </p:pic>
      <p:sp>
        <p:nvSpPr>
          <p:cNvPr id="24" name="文本框 23"/>
          <p:cNvSpPr txBox="1"/>
          <p:nvPr>
            <p:custDataLst>
              <p:tags r:id="rId7"/>
            </p:custDataLst>
          </p:nvPr>
        </p:nvSpPr>
        <p:spPr bwMode="auto">
          <a:xfrm>
            <a:off x="1864995" y="5984240"/>
            <a:ext cx="9617710" cy="367030"/>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600" dirty="0">
                <a:solidFill>
                  <a:schemeClr val="bg2"/>
                </a:solidFill>
                <a:latin typeface="微软雅黑" panose="020B0503020204020204" pitchFamily="34" charset="-122"/>
                <a:ea typeface="微软雅黑" panose="020B0503020204020204" pitchFamily="34" charset="-122"/>
                <a:sym typeface="+mn-ea"/>
              </a:rPr>
              <a:t>当客户所需字段需要自定义的时候，需要用到该软件</a:t>
            </a:r>
            <a:r>
              <a:rPr lang="zh-CN" altLang="en-US" sz="1600" dirty="0">
                <a:solidFill>
                  <a:srgbClr val="FF0000"/>
                </a:solidFill>
                <a:latin typeface="微软雅黑" panose="020B0503020204020204" pitchFamily="34" charset="-122"/>
                <a:ea typeface="微软雅黑" panose="020B0503020204020204" pitchFamily="34" charset="-122"/>
                <a:sym typeface="+mn-ea"/>
              </a:rPr>
              <a:t>增加</a:t>
            </a:r>
            <a:r>
              <a:rPr lang="zh-CN" altLang="en-US" sz="1600" dirty="0">
                <a:solidFill>
                  <a:schemeClr val="bg2"/>
                </a:solidFill>
                <a:latin typeface="微软雅黑" panose="020B0503020204020204" pitchFamily="34" charset="-122"/>
                <a:ea typeface="微软雅黑" panose="020B0503020204020204" pitchFamily="34" charset="-122"/>
                <a:sym typeface="+mn-ea"/>
              </a:rPr>
              <a:t>对应字段的在数据库</a:t>
            </a:r>
            <a:r>
              <a:rPr lang="zh-CN" altLang="en-US" sz="1600" dirty="0">
                <a:solidFill>
                  <a:schemeClr val="bg2"/>
                </a:solidFill>
                <a:latin typeface="微软雅黑" panose="020B0503020204020204" pitchFamily="34" charset="-122"/>
                <a:ea typeface="微软雅黑" panose="020B0503020204020204" pitchFamily="34" charset="-122"/>
                <a:sym typeface="+mn-ea"/>
              </a:rPr>
              <a:t>文件当中的</a:t>
            </a:r>
            <a:r>
              <a:rPr lang="zh-CN" altLang="en-US" sz="1600" dirty="0">
                <a:solidFill>
                  <a:schemeClr val="bg2"/>
                </a:solidFill>
                <a:latin typeface="微软雅黑" panose="020B0503020204020204" pitchFamily="34" charset="-122"/>
                <a:ea typeface="微软雅黑" panose="020B0503020204020204" pitchFamily="34" charset="-122"/>
                <a:sym typeface="+mn-ea"/>
              </a:rPr>
              <a:t>配置。</a:t>
            </a:r>
            <a:endParaRPr lang="zh-CN" altLang="en-US" sz="1600" dirty="0">
              <a:solidFill>
                <a:schemeClr val="bg2"/>
              </a:solidFill>
              <a:latin typeface="微软雅黑" panose="020B0503020204020204" pitchFamily="34" charset="-122"/>
              <a:ea typeface="微软雅黑" panose="020B0503020204020204" pitchFamily="3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stretch>
            <a:fillRect/>
          </a:stretch>
        </p:blipFill>
        <p:spPr>
          <a:xfrm>
            <a:off x="5488305" y="2984500"/>
            <a:ext cx="6478270" cy="2835275"/>
          </a:xfrm>
          <a:prstGeom prst="roundRect">
            <a:avLst>
              <a:gd name="adj" fmla="val 9131"/>
            </a:avLst>
          </a:prstGeom>
          <a:blipFill rotWithShape="1">
            <a:blip r:embed="rId2"/>
            <a:stretch>
              <a:fillRect/>
            </a:stretch>
          </a:blipFill>
          <a:ln>
            <a:noFill/>
          </a:ln>
          <a:effectLst>
            <a:outerShdw blurRad="114300" dist="38100" dir="2700000" algn="tl" rotWithShape="0">
              <a:srgbClr val="1771EB">
                <a:alpha val="40000"/>
              </a:srgbClr>
            </a:outerShdw>
          </a:effectLst>
        </p:spPr>
      </p:pic>
      <p:sp>
        <p:nvSpPr>
          <p:cNvPr id="7" name="标题 6"/>
          <p:cNvSpPr>
            <a:spLocks noGrp="1"/>
          </p:cNvSpPr>
          <p:nvPr>
            <p:ph type="title"/>
          </p:nvPr>
        </p:nvSpPr>
        <p:spPr/>
        <p:txBody>
          <a:bodyPr>
            <a:normAutofit/>
          </a:bodyPr>
          <a:lstStyle/>
          <a:p>
            <a:pPr algn="l"/>
            <a:r>
              <a:rPr>
                <a:sym typeface="+mn-ea"/>
              </a:rPr>
              <a:t>寻找</a:t>
            </a:r>
            <a:r>
              <a:rPr>
                <a:sym typeface="+mn-ea"/>
              </a:rPr>
              <a:t>客户模块</a:t>
            </a:r>
            <a:r>
              <a:rPr>
                <a:sym typeface="+mn-ea"/>
              </a:rPr>
              <a:t>在连接</a:t>
            </a:r>
            <a:r>
              <a:rPr lang="en-US" altLang="zh-CN">
                <a:sym typeface="+mn-ea"/>
              </a:rPr>
              <a:t>ERP</a:t>
            </a:r>
            <a:r>
              <a:rPr>
                <a:sym typeface="+mn-ea"/>
              </a:rPr>
              <a:t>文件下的</a:t>
            </a:r>
            <a:r>
              <a:rPr>
                <a:sym typeface="+mn-ea"/>
              </a:rPr>
              <a:t>配置文件</a:t>
            </a:r>
            <a:endParaRPr>
              <a:sym typeface="+mn-ea"/>
            </a:endParaRPr>
          </a:p>
        </p:txBody>
      </p:sp>
      <p:sp>
        <p:nvSpPr>
          <p:cNvPr id="3" name="文本框 2"/>
          <p:cNvSpPr txBox="1"/>
          <p:nvPr>
            <p:custDataLst>
              <p:tags r:id="rId3"/>
            </p:custDataLst>
          </p:nvPr>
        </p:nvSpPr>
        <p:spPr bwMode="auto">
          <a:xfrm>
            <a:off x="775970" y="1414145"/>
            <a:ext cx="10951210" cy="1108075"/>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400" dirty="0">
                <a:solidFill>
                  <a:schemeClr val="bg2"/>
                </a:solidFill>
                <a:latin typeface="微软雅黑" panose="020B0503020204020204" pitchFamily="34" charset="-122"/>
                <a:ea typeface="微软雅黑" panose="020B0503020204020204" pitchFamily="34" charset="-122"/>
                <a:sym typeface="+mn-ea"/>
              </a:rPr>
              <a:t>（</a:t>
            </a:r>
            <a:r>
              <a:rPr lang="en-US" altLang="zh-CN" sz="1400" dirty="0">
                <a:solidFill>
                  <a:schemeClr val="bg2"/>
                </a:solidFill>
                <a:latin typeface="微软雅黑" panose="020B0503020204020204" pitchFamily="34" charset="-122"/>
                <a:ea typeface="微软雅黑" panose="020B0503020204020204" pitchFamily="34" charset="-122"/>
                <a:sym typeface="+mn-ea"/>
              </a:rPr>
              <a:t>1</a:t>
            </a:r>
            <a:r>
              <a:rPr lang="zh-CN" altLang="en-US" sz="1400" dirty="0">
                <a:solidFill>
                  <a:schemeClr val="bg2"/>
                </a:solidFill>
                <a:latin typeface="微软雅黑" panose="020B0503020204020204" pitchFamily="34" charset="-122"/>
                <a:ea typeface="微软雅黑" panose="020B0503020204020204" pitchFamily="34" charset="-122"/>
                <a:sym typeface="+mn-ea"/>
              </a:rPr>
              <a:t>）在服务器上面打开该路径（</a:t>
            </a:r>
            <a:r>
              <a:rPr lang="en-US" altLang="zh-CN" sz="1400" dirty="0">
                <a:solidFill>
                  <a:schemeClr val="bg2"/>
                </a:solidFill>
                <a:latin typeface="微软雅黑" panose="020B0503020204020204" pitchFamily="34" charset="-122"/>
                <a:ea typeface="微软雅黑" panose="020B0503020204020204" pitchFamily="34" charset="-122"/>
                <a:sym typeface="+mn-ea"/>
              </a:rPr>
              <a:t>C:\lianjieerp\www\lianjieerp_new\app\src\Domain\User\Service\Exch\user_privileges\</a:t>
            </a:r>
            <a:endParaRPr lang="en-US" altLang="zh-CN" sz="1400" dirty="0">
              <a:solidFill>
                <a:schemeClr val="bg2"/>
              </a:solidFill>
              <a:latin typeface="微软雅黑" panose="020B0503020204020204" pitchFamily="34" charset="-122"/>
              <a:ea typeface="微软雅黑" panose="020B0503020204020204" pitchFamily="34" charset="-122"/>
              <a:sym typeface="+mn-ea"/>
            </a:endParaRPr>
          </a:p>
          <a:p>
            <a:pPr lvl="0" algn="ctr">
              <a:buClrTx/>
              <a:buSzTx/>
              <a:buFontTx/>
            </a:pPr>
            <a:r>
              <a:rPr lang="en-US" altLang="zh-CN" sz="1400" dirty="0">
                <a:solidFill>
                  <a:schemeClr val="bg2"/>
                </a:solidFill>
                <a:latin typeface="微软雅黑" panose="020B0503020204020204" pitchFamily="34" charset="-122"/>
                <a:ea typeface="微软雅黑" panose="020B0503020204020204" pitchFamily="34" charset="-122"/>
                <a:sym typeface="+mn-ea"/>
              </a:rPr>
              <a:t>modules\Accounts</a:t>
            </a:r>
            <a:r>
              <a:rPr lang="zh-CN" altLang="en-US" sz="1400" dirty="0">
                <a:solidFill>
                  <a:schemeClr val="bg2"/>
                </a:solidFill>
                <a:latin typeface="微软雅黑" panose="020B0503020204020204" pitchFamily="34" charset="-122"/>
                <a:ea typeface="微软雅黑" panose="020B0503020204020204" pitchFamily="34" charset="-122"/>
                <a:sym typeface="+mn-ea"/>
              </a:rPr>
              <a:t>，然后在当前文件夹下面复制</a:t>
            </a:r>
            <a:r>
              <a:rPr lang="en-US" altLang="zh-CN" sz="1400" dirty="0">
                <a:solidFill>
                  <a:schemeClr val="bg2"/>
                </a:solidFill>
                <a:latin typeface="微软雅黑" panose="020B0503020204020204" pitchFamily="34" charset="-122"/>
                <a:ea typeface="微软雅黑" panose="020B0503020204020204" pitchFamily="34" charset="-122"/>
                <a:sym typeface="+mn-ea"/>
              </a:rPr>
              <a:t>PHP</a:t>
            </a:r>
            <a:r>
              <a:rPr lang="zh-CN" altLang="en-US" sz="1400" dirty="0">
                <a:solidFill>
                  <a:schemeClr val="bg2"/>
                </a:solidFill>
                <a:latin typeface="微软雅黑" panose="020B0503020204020204" pitchFamily="34" charset="-122"/>
                <a:ea typeface="微软雅黑" panose="020B0503020204020204" pitchFamily="34" charset="-122"/>
                <a:sym typeface="+mn-ea"/>
              </a:rPr>
              <a:t>文件：</a:t>
            </a:r>
            <a:r>
              <a:rPr lang="en-US" altLang="zh-CN" sz="1400" dirty="0">
                <a:solidFill>
                  <a:srgbClr val="FF0000"/>
                </a:solidFill>
                <a:latin typeface="微软雅黑" panose="020B0503020204020204" pitchFamily="34" charset="-122"/>
                <a:ea typeface="微软雅黑" panose="020B0503020204020204" pitchFamily="34" charset="-122"/>
                <a:sym typeface="+mn-ea"/>
              </a:rPr>
              <a:t>cls_crmtoerp_cloud_accounts_</a:t>
            </a:r>
            <a:r>
              <a:rPr lang="en-US" altLang="zh-CN" sz="1400" dirty="0">
                <a:solidFill>
                  <a:srgbClr val="FF0000"/>
                </a:solidFill>
                <a:latin typeface="微软雅黑" panose="020B0503020204020204" pitchFamily="34" charset="-122"/>
                <a:ea typeface="微软雅黑" panose="020B0503020204020204" pitchFamily="34" charset="-122"/>
                <a:sym typeface="+mn-ea"/>
              </a:rPr>
              <a:t>样例，</a:t>
            </a:r>
            <a:r>
              <a:rPr lang="en-US" altLang="zh-CN" sz="1400" dirty="0">
                <a:solidFill>
                  <a:schemeClr val="bg1"/>
                </a:solidFill>
                <a:latin typeface="微软雅黑" panose="020B0503020204020204" pitchFamily="34" charset="-122"/>
                <a:ea typeface="微软雅黑" panose="020B0503020204020204" pitchFamily="34" charset="-122"/>
                <a:sym typeface="+mn-ea"/>
              </a:rPr>
              <a:t>并且命名为</a:t>
            </a:r>
            <a:r>
              <a:rPr lang="zh-CN" altLang="en-US" sz="1400" dirty="0">
                <a:solidFill>
                  <a:schemeClr val="bg1"/>
                </a:solidFill>
                <a:latin typeface="微软雅黑" panose="020B0503020204020204" pitchFamily="34" charset="-122"/>
                <a:ea typeface="微软雅黑" panose="020B0503020204020204" pitchFamily="34" charset="-122"/>
                <a:sym typeface="+mn-ea"/>
              </a:rPr>
              <a:t>：</a:t>
            </a:r>
            <a:endParaRPr lang="zh-CN" altLang="en-US" sz="1400" dirty="0">
              <a:solidFill>
                <a:srgbClr val="FF0000"/>
              </a:solidFill>
              <a:latin typeface="微软雅黑" panose="020B0503020204020204" pitchFamily="34" charset="-122"/>
              <a:ea typeface="微软雅黑" panose="020B0503020204020204" pitchFamily="34" charset="-122"/>
              <a:sym typeface="+mn-ea"/>
            </a:endParaRPr>
          </a:p>
          <a:p>
            <a:pPr lvl="0" algn="ctr">
              <a:buClrTx/>
              <a:buSzTx/>
              <a:buFontTx/>
            </a:pPr>
            <a:r>
              <a:rPr lang="en-US" altLang="zh-CN" sz="1400" dirty="0">
                <a:solidFill>
                  <a:srgbClr val="FF0000"/>
                </a:solidFill>
                <a:latin typeface="微软雅黑" panose="020B0503020204020204" pitchFamily="34" charset="-122"/>
                <a:ea typeface="微软雅黑" panose="020B0503020204020204" pitchFamily="34" charset="-122"/>
                <a:sym typeface="+mn-ea"/>
              </a:rPr>
              <a:t>cls_crmtoerp_cloud_accounts</a:t>
            </a:r>
            <a:endParaRPr lang="en-US" altLang="zh-CN" sz="1400" dirty="0">
              <a:solidFill>
                <a:srgbClr val="FF0000"/>
              </a:solidFill>
              <a:latin typeface="微软雅黑" panose="020B0503020204020204" pitchFamily="34" charset="-122"/>
              <a:ea typeface="微软雅黑" panose="020B0503020204020204" pitchFamily="34" charset="-122"/>
              <a:sym typeface="+mn-ea"/>
            </a:endParaRPr>
          </a:p>
          <a:p>
            <a:pPr lvl="0" algn="ctr">
              <a:buClrTx/>
              <a:buSzTx/>
              <a:buFontTx/>
            </a:pPr>
            <a:r>
              <a:rPr lang="zh-CN" altLang="en-US" sz="1400" dirty="0">
                <a:solidFill>
                  <a:schemeClr val="bg2"/>
                </a:solidFill>
                <a:latin typeface="微软雅黑" panose="020B0503020204020204" pitchFamily="34" charset="-122"/>
                <a:ea typeface="微软雅黑" panose="020B0503020204020204" pitchFamily="34" charset="-122"/>
                <a:sym typeface="+mn-ea"/>
              </a:rPr>
              <a:t>（</a:t>
            </a:r>
            <a:r>
              <a:rPr lang="en-US" altLang="zh-CN" sz="1400" dirty="0">
                <a:solidFill>
                  <a:schemeClr val="bg2"/>
                </a:solidFill>
                <a:latin typeface="微软雅黑" panose="020B0503020204020204" pitchFamily="34" charset="-122"/>
                <a:ea typeface="微软雅黑" panose="020B0503020204020204" pitchFamily="34" charset="-122"/>
                <a:sym typeface="+mn-ea"/>
              </a:rPr>
              <a:t>2</a:t>
            </a:r>
            <a:r>
              <a:rPr lang="zh-CN" altLang="en-US" sz="1400" dirty="0">
                <a:solidFill>
                  <a:schemeClr val="bg2"/>
                </a:solidFill>
                <a:latin typeface="微软雅黑" panose="020B0503020204020204" pitchFamily="34" charset="-122"/>
                <a:ea typeface="微软雅黑" panose="020B0503020204020204" pitchFamily="34" charset="-122"/>
                <a:sym typeface="+mn-ea"/>
              </a:rPr>
              <a:t>）用</a:t>
            </a:r>
            <a:r>
              <a:rPr lang="en-US" altLang="zh-CN" sz="1400" dirty="0">
                <a:solidFill>
                  <a:schemeClr val="bg2"/>
                </a:solidFill>
                <a:latin typeface="微软雅黑" panose="020B0503020204020204" pitchFamily="34" charset="-122"/>
                <a:ea typeface="微软雅黑" panose="020B0503020204020204" pitchFamily="34" charset="-122"/>
                <a:sym typeface="+mn-ea"/>
              </a:rPr>
              <a:t>notepad++</a:t>
            </a:r>
            <a:r>
              <a:rPr lang="zh-CN" altLang="en-US" sz="1400" dirty="0">
                <a:solidFill>
                  <a:schemeClr val="bg2"/>
                </a:solidFill>
                <a:latin typeface="微软雅黑" panose="020B0503020204020204" pitchFamily="34" charset="-122"/>
                <a:ea typeface="微软雅黑" panose="020B0503020204020204" pitchFamily="34" charset="-122"/>
                <a:sym typeface="+mn-ea"/>
              </a:rPr>
              <a:t>打开</a:t>
            </a:r>
            <a:r>
              <a:rPr lang="en-US" altLang="zh-CN" sz="1400" dirty="0">
                <a:solidFill>
                  <a:srgbClr val="FF0000"/>
                </a:solidFill>
                <a:latin typeface="微软雅黑" panose="020B0503020204020204" pitchFamily="34" charset="-122"/>
                <a:ea typeface="微软雅黑" panose="020B0503020204020204" pitchFamily="34" charset="-122"/>
                <a:sym typeface="+mn-ea"/>
              </a:rPr>
              <a:t>cls_crmtoerp_cloud_accounts</a:t>
            </a:r>
            <a:r>
              <a:rPr lang="zh-CN" altLang="en-US" sz="1400" dirty="0">
                <a:solidFill>
                  <a:srgbClr val="FF0000"/>
                </a:solidFill>
                <a:latin typeface="微软雅黑" panose="020B0503020204020204" pitchFamily="34" charset="-122"/>
                <a:ea typeface="微软雅黑" panose="020B0503020204020204" pitchFamily="34" charset="-122"/>
                <a:sym typeface="+mn-ea"/>
              </a:rPr>
              <a:t>，</a:t>
            </a:r>
            <a:r>
              <a:rPr lang="zh-CN" altLang="en-US" sz="1400" dirty="0">
                <a:solidFill>
                  <a:schemeClr val="bg1"/>
                </a:solidFill>
                <a:latin typeface="微软雅黑" panose="020B0503020204020204" pitchFamily="34" charset="-122"/>
                <a:ea typeface="微软雅黑" panose="020B0503020204020204" pitchFamily="34" charset="-122"/>
                <a:sym typeface="+mn-ea"/>
              </a:rPr>
              <a:t>删除</a:t>
            </a:r>
            <a:r>
              <a:rPr lang="en-US" altLang="zh-CN" sz="1400" dirty="0">
                <a:solidFill>
                  <a:srgbClr val="FF0000"/>
                </a:solidFill>
                <a:latin typeface="微软雅黑" panose="020B0503020204020204" pitchFamily="34" charset="-122"/>
                <a:ea typeface="微软雅黑" panose="020B0503020204020204" pitchFamily="34" charset="-122"/>
                <a:sym typeface="+mn-ea"/>
              </a:rPr>
              <a:t>“_</a:t>
            </a:r>
            <a:r>
              <a:rPr lang="zh-CN" altLang="en-US" sz="1400" dirty="0">
                <a:solidFill>
                  <a:srgbClr val="FF0000"/>
                </a:solidFill>
                <a:latin typeface="微软雅黑" panose="020B0503020204020204" pitchFamily="34" charset="-122"/>
                <a:ea typeface="微软雅黑" panose="020B0503020204020204" pitchFamily="34" charset="-122"/>
                <a:sym typeface="+mn-ea"/>
              </a:rPr>
              <a:t>样例</a:t>
            </a:r>
            <a:r>
              <a:rPr lang="en-US" altLang="zh-CN" sz="1400" dirty="0">
                <a:solidFill>
                  <a:srgbClr val="FF0000"/>
                </a:solidFill>
                <a:latin typeface="微软雅黑" panose="020B0503020204020204" pitchFamily="34" charset="-122"/>
                <a:ea typeface="微软雅黑" panose="020B0503020204020204" pitchFamily="34" charset="-122"/>
                <a:sym typeface="+mn-ea"/>
              </a:rPr>
              <a:t>”</a:t>
            </a:r>
            <a:r>
              <a:rPr lang="zh-CN" altLang="en-US" sz="1400" dirty="0">
                <a:solidFill>
                  <a:schemeClr val="bg1"/>
                </a:solidFill>
                <a:latin typeface="微软雅黑" panose="020B0503020204020204" pitchFamily="34" charset="-122"/>
                <a:ea typeface="微软雅黑" panose="020B0503020204020204" pitchFamily="34" charset="-122"/>
                <a:sym typeface="+mn-ea"/>
              </a:rPr>
              <a:t>并且保存即可。</a:t>
            </a:r>
            <a:endParaRPr lang="en-US" altLang="zh-CN" sz="1400" dirty="0">
              <a:solidFill>
                <a:srgbClr val="FF0000"/>
              </a:solidFill>
              <a:latin typeface="微软雅黑" panose="020B0503020204020204" pitchFamily="34" charset="-122"/>
              <a:ea typeface="微软雅黑" panose="020B0503020204020204" pitchFamily="34" charset="-122"/>
              <a:sym typeface="+mn-ea"/>
            </a:endParaRPr>
          </a:p>
          <a:p>
            <a:pPr lvl="0" algn="ctr">
              <a:buClrTx/>
              <a:buSzTx/>
              <a:buFontTx/>
            </a:pPr>
            <a:endParaRPr lang="zh-CN" altLang="en-US" sz="1400" dirty="0">
              <a:solidFill>
                <a:schemeClr val="bg2"/>
              </a:solidFill>
              <a:latin typeface="微软雅黑" panose="020B0503020204020204" pitchFamily="34" charset="-122"/>
              <a:ea typeface="微软雅黑" panose="020B0503020204020204" pitchFamily="34" charset="-122"/>
              <a:sym typeface="+mn-ea"/>
            </a:endParaRPr>
          </a:p>
        </p:txBody>
      </p:sp>
      <p:grpSp>
        <p:nvGrpSpPr>
          <p:cNvPr id="13" name="组合 12"/>
          <p:cNvGrpSpPr/>
          <p:nvPr/>
        </p:nvGrpSpPr>
        <p:grpSpPr>
          <a:xfrm>
            <a:off x="186055" y="2984500"/>
            <a:ext cx="5165090" cy="2835275"/>
            <a:chOff x="663" y="4734"/>
            <a:chExt cx="6888" cy="4124"/>
          </a:xfrm>
        </p:grpSpPr>
        <p:pic>
          <p:nvPicPr>
            <p:cNvPr id="4" name="图片 3"/>
            <p:cNvPicPr>
              <a:picLocks noChangeAspect="1"/>
            </p:cNvPicPr>
            <p:nvPr/>
          </p:nvPicPr>
          <p:blipFill rotWithShape="1">
            <a:blip r:embed="rId4"/>
            <a:stretch>
              <a:fillRect/>
            </a:stretch>
          </p:blipFill>
          <p:spPr>
            <a:xfrm>
              <a:off x="663" y="4734"/>
              <a:ext cx="6888" cy="4124"/>
            </a:xfrm>
            <a:prstGeom prst="roundRect">
              <a:avLst>
                <a:gd name="adj" fmla="val 9131"/>
              </a:avLst>
            </a:prstGeom>
            <a:blipFill rotWithShape="1">
              <a:blip r:embed="rId2"/>
              <a:stretch>
                <a:fillRect/>
              </a:stretch>
            </a:blipFill>
            <a:ln>
              <a:noFill/>
            </a:ln>
            <a:effectLst>
              <a:outerShdw blurRad="114300" dist="38100" dir="2700000" algn="tl" rotWithShape="0">
                <a:srgbClr val="1771EB">
                  <a:alpha val="40000"/>
                </a:srgbClr>
              </a:outerShdw>
            </a:effectLst>
          </p:spPr>
        </p:pic>
        <p:sp>
          <p:nvSpPr>
            <p:cNvPr id="11" name="圆角矩形 10"/>
            <p:cNvSpPr/>
            <p:nvPr>
              <p:custDataLst>
                <p:tags r:id="rId5"/>
              </p:custDataLst>
            </p:nvPr>
          </p:nvSpPr>
          <p:spPr>
            <a:xfrm flipV="1">
              <a:off x="863" y="6314"/>
              <a:ext cx="2280" cy="341"/>
            </a:xfrm>
            <a:prstGeom prst="roundRect">
              <a:avLst/>
            </a:prstGeom>
            <a:noFill/>
            <a:ln w="19050">
              <a:solidFill>
                <a:srgbClr val="FD6702"/>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prstClr val="white"/>
                </a:solidFill>
              </a:endParaRPr>
            </a:p>
          </p:txBody>
        </p:sp>
      </p:grpSp>
    </p:spTree>
    <p:custDataLst>
      <p:tags r:id="rId6"/>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631504" y="256604"/>
            <a:ext cx="10411698" cy="580108"/>
          </a:xfrm>
        </p:spPr>
        <p:txBody>
          <a:bodyPr/>
          <a:lstStyle/>
          <a:p>
            <a:r>
              <a:rPr lang="zh-CN" altLang="en-US" dirty="0"/>
              <a:t>基本信息</a:t>
            </a:r>
            <a:endParaRPr lang="zh-CN" altLang="en-US" dirty="0"/>
          </a:p>
        </p:txBody>
      </p:sp>
      <p:grpSp>
        <p:nvGrpSpPr>
          <p:cNvPr id="9" name="组合 8"/>
          <p:cNvGrpSpPr/>
          <p:nvPr/>
        </p:nvGrpSpPr>
        <p:grpSpPr>
          <a:xfrm>
            <a:off x="8038465" y="2254885"/>
            <a:ext cx="3631307" cy="2956222"/>
            <a:chOff x="7210" y="3031"/>
            <a:chExt cx="6439" cy="4072"/>
          </a:xfrm>
        </p:grpSpPr>
        <p:sp>
          <p:nvSpPr>
            <p:cNvPr id="10" name="圆角矩形 67"/>
            <p:cNvSpPr/>
            <p:nvPr>
              <p:custDataLst>
                <p:tags r:id="rId1"/>
              </p:custDataLst>
            </p:nvPr>
          </p:nvSpPr>
          <p:spPr>
            <a:xfrm>
              <a:off x="7210" y="3031"/>
              <a:ext cx="6439" cy="4072"/>
            </a:xfrm>
            <a:prstGeom prst="roundRect">
              <a:avLst>
                <a:gd name="adj" fmla="val 9479"/>
              </a:avLst>
            </a:prstGeom>
            <a:solidFill>
              <a:schemeClr val="bg1"/>
            </a:solidFill>
            <a:ln>
              <a:noFill/>
            </a:ln>
            <a:effectLst>
              <a:outerShdw blurRad="482600" dist="114300" dir="13500000" sx="97000" sy="97000" algn="br" rotWithShape="0">
                <a:srgbClr val="1771E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2"/>
              </p:custDataLst>
            </p:nvPr>
          </p:nvSpPr>
          <p:spPr>
            <a:xfrm>
              <a:off x="7329" y="3266"/>
              <a:ext cx="6027" cy="3332"/>
            </a:xfrm>
            <a:prstGeom prst="rect">
              <a:avLst/>
            </a:prstGeom>
          </p:spPr>
          <p:txBody>
            <a:bodyPr wrap="square" lIns="91440" tIns="45720" rIns="91440" bIns="45720" rtlCol="0" anchor="t" anchorCtr="0">
              <a:noAutofit/>
            </a:bodyPr>
            <a:lstStyle>
              <a:lvl1pPr marL="0" indent="0" algn="l">
                <a:buNone/>
                <a:defRPr sz="2400">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pPr marL="342900" lvl="0" indent="-342900" algn="l">
                <a:lnSpc>
                  <a:spcPct val="150000"/>
                </a:lnSpc>
                <a:spcBef>
                  <a:spcPts val="0"/>
                </a:spcBef>
                <a:spcAft>
                  <a:spcPts val="0"/>
                </a:spcAft>
                <a:buClrTx/>
                <a:buSzPct val="150000"/>
                <a:buFont typeface="Wingdings" panose="05000000000000000000" charset="0"/>
                <a:buBlip>
                  <a:blip r:embed="rId3"/>
                </a:buBlip>
                <a:defRPr/>
              </a:pP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在数据接口当中开启产品</a:t>
              </a: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接口；</a:t>
              </a:r>
              <a:endPar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endParaRPr>
            </a:p>
            <a:p>
              <a:pPr marL="342900" lvl="0" indent="-342900" algn="l">
                <a:lnSpc>
                  <a:spcPct val="150000"/>
                </a:lnSpc>
                <a:spcBef>
                  <a:spcPts val="0"/>
                </a:spcBef>
                <a:spcAft>
                  <a:spcPts val="0"/>
                </a:spcAft>
                <a:buClrTx/>
                <a:buSzPct val="150000"/>
                <a:buFont typeface="Wingdings" panose="05000000000000000000" charset="0"/>
                <a:buBlip>
                  <a:blip r:embed="rId3"/>
                </a:buBlip>
                <a:defRPr/>
              </a:pP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同步时间节点选择同步数据从什么时候开始同步，可往前</a:t>
              </a: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选择；</a:t>
              </a:r>
              <a:endPar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endParaRPr>
            </a:p>
          </p:txBody>
        </p:sp>
      </p:grpSp>
      <p:grpSp>
        <p:nvGrpSpPr>
          <p:cNvPr id="12" name="组合 11"/>
          <p:cNvGrpSpPr/>
          <p:nvPr/>
        </p:nvGrpSpPr>
        <p:grpSpPr>
          <a:xfrm rot="0">
            <a:off x="6442075" y="1936115"/>
            <a:ext cx="316230" cy="213360"/>
            <a:chOff x="13054" y="1902"/>
            <a:chExt cx="672" cy="453"/>
          </a:xfrm>
        </p:grpSpPr>
        <p:sp>
          <p:nvSpPr>
            <p:cNvPr id="14" name="椭圆 13"/>
            <p:cNvSpPr/>
            <p:nvPr>
              <p:custDataLst>
                <p:tags r:id="rId4"/>
              </p:custDataLst>
            </p:nvPr>
          </p:nvSpPr>
          <p:spPr>
            <a:xfrm>
              <a:off x="13054" y="1907"/>
              <a:ext cx="448" cy="448"/>
            </a:xfrm>
            <a:prstGeom prst="ellipse">
              <a:avLst/>
            </a:prstGeom>
            <a:solidFill>
              <a:srgbClr val="1472E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15" name="椭圆 14"/>
            <p:cNvSpPr/>
            <p:nvPr>
              <p:custDataLst>
                <p:tags r:id="rId5"/>
              </p:custDataLst>
            </p:nvPr>
          </p:nvSpPr>
          <p:spPr>
            <a:xfrm>
              <a:off x="13278" y="1902"/>
              <a:ext cx="448" cy="448"/>
            </a:xfrm>
            <a:prstGeom prst="ellipse">
              <a:avLst/>
            </a:prstGeom>
            <a:solidFill>
              <a:srgbClr val="1472EB"/>
            </a:solidFill>
            <a:ln>
              <a:noFill/>
            </a:ln>
            <a:effectLst>
              <a:outerShdw blurRad="50800" dist="12700" dir="5400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p:grpSp>
      <p:pic>
        <p:nvPicPr>
          <p:cNvPr id="16" name="图片 15"/>
          <p:cNvPicPr>
            <a:picLocks noChangeAspect="1"/>
          </p:cNvPicPr>
          <p:nvPr/>
        </p:nvPicPr>
        <p:blipFill rotWithShape="1">
          <a:blip r:embed="rId6"/>
          <a:stretch>
            <a:fillRect/>
          </a:stretch>
        </p:blipFill>
        <p:spPr>
          <a:xfrm>
            <a:off x="1810385" y="4613910"/>
            <a:ext cx="3816350" cy="1854200"/>
          </a:xfrm>
          <a:prstGeom prst="roundRect">
            <a:avLst>
              <a:gd name="adj" fmla="val 9131"/>
            </a:avLst>
          </a:prstGeom>
          <a:blipFill rotWithShape="1">
            <a:blip r:embed="rId7"/>
            <a:stretch>
              <a:fillRect/>
            </a:stretch>
          </a:blipFill>
          <a:ln>
            <a:noFill/>
          </a:ln>
          <a:effectLst>
            <a:outerShdw blurRad="114300" dist="38100" dir="2700000" algn="tl" rotWithShape="0">
              <a:srgbClr val="1771EB">
                <a:alpha val="40000"/>
              </a:srgbClr>
            </a:outerShdw>
          </a:effectLst>
        </p:spPr>
      </p:pic>
      <p:pic>
        <p:nvPicPr>
          <p:cNvPr id="2" name="图片 1"/>
          <p:cNvPicPr>
            <a:picLocks noChangeAspect="1"/>
          </p:cNvPicPr>
          <p:nvPr/>
        </p:nvPicPr>
        <p:blipFill rotWithShape="1">
          <a:blip r:embed="rId8"/>
          <a:stretch>
            <a:fillRect/>
          </a:stretch>
        </p:blipFill>
        <p:spPr>
          <a:xfrm>
            <a:off x="636270" y="1119505"/>
            <a:ext cx="7010400" cy="3273425"/>
          </a:xfrm>
          <a:prstGeom prst="roundRect">
            <a:avLst>
              <a:gd name="adj" fmla="val 9131"/>
            </a:avLst>
          </a:prstGeom>
          <a:blipFill rotWithShape="1">
            <a:blip r:embed="rId7"/>
            <a:stretch>
              <a:fillRect/>
            </a:stretch>
          </a:blipFill>
          <a:ln>
            <a:noFill/>
          </a:ln>
          <a:effectLst>
            <a:outerShdw blurRad="114300" dist="38100" dir="2700000" algn="tl" rotWithShape="0">
              <a:srgbClr val="1771EB">
                <a:alpha val="40000"/>
              </a:srgbClr>
            </a:outerShdw>
          </a:effectLst>
        </p:spPr>
      </p:pic>
    </p:spTree>
    <p:custDataLst>
      <p:tags r:id="rId9"/>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D:\Pomelo工作文件\其他\1 MKT\PPT目录底图2.pngPPT目录底图2"/>
          <p:cNvPicPr>
            <a:picLocks noChangeAspect="1"/>
          </p:cNvPicPr>
          <p:nvPr/>
        </p:nvPicPr>
        <p:blipFill>
          <a:blip r:embed="rId1"/>
          <a:srcRect/>
          <a:stretch>
            <a:fillRect/>
          </a:stretch>
        </p:blipFill>
        <p:spPr>
          <a:xfrm>
            <a:off x="1254760" y="963930"/>
            <a:ext cx="6939915" cy="678180"/>
          </a:xfrm>
          <a:prstGeom prst="rect">
            <a:avLst/>
          </a:prstGeom>
        </p:spPr>
      </p:pic>
      <p:grpSp>
        <p:nvGrpSpPr>
          <p:cNvPr id="17" name="组合 16"/>
          <p:cNvGrpSpPr/>
          <p:nvPr/>
        </p:nvGrpSpPr>
        <p:grpSpPr>
          <a:xfrm>
            <a:off x="835025" y="951865"/>
            <a:ext cx="8717280" cy="5000625"/>
            <a:chOff x="1545" y="1516"/>
            <a:chExt cx="13728" cy="7875"/>
          </a:xfrm>
        </p:grpSpPr>
        <p:grpSp>
          <p:nvGrpSpPr>
            <p:cNvPr id="16" name="组合 15"/>
            <p:cNvGrpSpPr/>
            <p:nvPr/>
          </p:nvGrpSpPr>
          <p:grpSpPr>
            <a:xfrm>
              <a:off x="1545" y="1516"/>
              <a:ext cx="13728" cy="7875"/>
              <a:chOff x="1545" y="1516"/>
              <a:chExt cx="13728" cy="7875"/>
            </a:xfrm>
          </p:grpSpPr>
          <p:grpSp>
            <p:nvGrpSpPr>
              <p:cNvPr id="5" name="组合 4"/>
              <p:cNvGrpSpPr/>
              <p:nvPr/>
            </p:nvGrpSpPr>
            <p:grpSpPr>
              <a:xfrm>
                <a:off x="1545" y="1516"/>
                <a:ext cx="11590" cy="7875"/>
                <a:chOff x="1545" y="1516"/>
                <a:chExt cx="11590" cy="7875"/>
              </a:xfrm>
            </p:grpSpPr>
            <p:pic>
              <p:nvPicPr>
                <p:cNvPr id="15" name="图片 14" descr="D:\Pomelo工作文件\其他\1 MKT\PPT目录底图2.pngPPT目录底图2"/>
                <p:cNvPicPr>
                  <a:picLocks noChangeAspect="1"/>
                </p:cNvPicPr>
                <p:nvPr/>
              </p:nvPicPr>
              <p:blipFill>
                <a:blip r:embed="rId1"/>
                <a:srcRect/>
                <a:stretch>
                  <a:fillRect/>
                </a:stretch>
              </p:blipFill>
              <p:spPr>
                <a:xfrm>
                  <a:off x="2272" y="8323"/>
                  <a:ext cx="10863" cy="1068"/>
                </a:xfrm>
                <a:prstGeom prst="rect">
                  <a:avLst/>
                </a:prstGeom>
              </p:spPr>
            </p:pic>
            <p:grpSp>
              <p:nvGrpSpPr>
                <p:cNvPr id="47" name="组合 46"/>
                <p:cNvGrpSpPr/>
                <p:nvPr/>
              </p:nvGrpSpPr>
              <p:grpSpPr>
                <a:xfrm>
                  <a:off x="2206" y="2950"/>
                  <a:ext cx="10929" cy="1898"/>
                  <a:chOff x="2197" y="1946"/>
                  <a:chExt cx="10929" cy="1898"/>
                </a:xfrm>
              </p:grpSpPr>
              <p:pic>
                <p:nvPicPr>
                  <p:cNvPr id="60" name="图片 59" descr="D:\Pomelo工作文件\其他\1 MKT\PPT目录底图2.pngPPT目录底图2"/>
                  <p:cNvPicPr>
                    <a:picLocks noChangeAspect="1"/>
                  </p:cNvPicPr>
                  <p:nvPr/>
                </p:nvPicPr>
                <p:blipFill>
                  <a:blip r:embed="rId1"/>
                  <a:srcRect/>
                  <a:stretch>
                    <a:fillRect/>
                  </a:stretch>
                </p:blipFill>
                <p:spPr>
                  <a:xfrm>
                    <a:off x="2197" y="1946"/>
                    <a:ext cx="10929" cy="1068"/>
                  </a:xfrm>
                  <a:prstGeom prst="rect">
                    <a:avLst/>
                  </a:prstGeom>
                </p:spPr>
              </p:pic>
              <p:sp>
                <p:nvSpPr>
                  <p:cNvPr id="61" name="Text Box 11"/>
                  <p:cNvSpPr txBox="1">
                    <a:spLocks noChangeArrowheads="1"/>
                  </p:cNvSpPr>
                  <p:nvPr/>
                </p:nvSpPr>
                <p:spPr bwMode="auto">
                  <a:xfrm>
                    <a:off x="3145" y="2085"/>
                    <a:ext cx="8134" cy="1759"/>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02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集成介绍</a:t>
                    </a:r>
                    <a:endParaRPr lang="zh-CN" altLang="en-US" sz="2665" dirty="0">
                      <a:solidFill>
                        <a:srgbClr val="1671EB"/>
                      </a:solidFill>
                      <a:latin typeface="微软雅黑" panose="020B0503020204020204" pitchFamily="34" charset="-122"/>
                      <a:ea typeface="微软雅黑" panose="020B0503020204020204" pitchFamily="34" charset="-122"/>
                      <a:cs typeface="方正正纤黑简体" charset="0"/>
                      <a:sym typeface="方正正纤黑简体" charset="0"/>
                    </a:endParaRPr>
                  </a:p>
                  <a:p>
                    <a:pPr>
                      <a:spcBef>
                        <a:spcPct val="50000"/>
                      </a:spcBef>
                    </a:pPr>
                    <a:endParaRPr lang="zh-CN" altLang="en-US"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2" name="组合 1"/>
                <p:cNvGrpSpPr/>
                <p:nvPr/>
              </p:nvGrpSpPr>
              <p:grpSpPr>
                <a:xfrm>
                  <a:off x="2206" y="4342"/>
                  <a:ext cx="10929" cy="3265"/>
                  <a:chOff x="2197" y="1946"/>
                  <a:chExt cx="10929" cy="3265"/>
                </a:xfrm>
              </p:grpSpPr>
              <p:pic>
                <p:nvPicPr>
                  <p:cNvPr id="3" name="图片 2" descr="D:\Pomelo工作文件\其他\1 MKT\PPT目录底图2.pngPPT目录底图2"/>
                  <p:cNvPicPr>
                    <a:picLocks noChangeAspect="1"/>
                  </p:cNvPicPr>
                  <p:nvPr/>
                </p:nvPicPr>
                <p:blipFill>
                  <a:blip r:embed="rId1"/>
                  <a:srcRect/>
                  <a:stretch>
                    <a:fillRect/>
                  </a:stretch>
                </p:blipFill>
                <p:spPr>
                  <a:xfrm>
                    <a:off x="2197" y="1946"/>
                    <a:ext cx="10929" cy="1068"/>
                  </a:xfrm>
                  <a:prstGeom prst="rect">
                    <a:avLst/>
                  </a:prstGeom>
                </p:spPr>
              </p:pic>
              <p:sp>
                <p:nvSpPr>
                  <p:cNvPr id="4" name="Text Box 11"/>
                  <p:cNvSpPr txBox="1">
                    <a:spLocks noChangeArrowheads="1"/>
                  </p:cNvSpPr>
                  <p:nvPr/>
                </p:nvSpPr>
                <p:spPr bwMode="auto">
                  <a:xfrm>
                    <a:off x="3145" y="2085"/>
                    <a:ext cx="8134" cy="3126"/>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03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接口配置具体步骤</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a:p>
                    <a:pPr>
                      <a:spcBef>
                        <a:spcPct val="50000"/>
                      </a:spcBef>
                    </a:pP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8" name="组合 7"/>
                <p:cNvGrpSpPr/>
                <p:nvPr/>
              </p:nvGrpSpPr>
              <p:grpSpPr>
                <a:xfrm>
                  <a:off x="2206" y="5714"/>
                  <a:ext cx="10929" cy="1898"/>
                  <a:chOff x="2197" y="1946"/>
                  <a:chExt cx="10929" cy="1898"/>
                </a:xfrm>
              </p:grpSpPr>
              <p:pic>
                <p:nvPicPr>
                  <p:cNvPr id="9" name="图片 8" descr="D:\Pomelo工作文件\其他\1 MKT\PPT目录底图2.pngPPT目录底图2"/>
                  <p:cNvPicPr>
                    <a:picLocks noChangeAspect="1"/>
                  </p:cNvPicPr>
                  <p:nvPr/>
                </p:nvPicPr>
                <p:blipFill>
                  <a:blip r:embed="rId1"/>
                  <a:srcRect/>
                  <a:stretch>
                    <a:fillRect/>
                  </a:stretch>
                </p:blipFill>
                <p:spPr>
                  <a:xfrm>
                    <a:off x="2197" y="1946"/>
                    <a:ext cx="10929" cy="1068"/>
                  </a:xfrm>
                  <a:prstGeom prst="rect">
                    <a:avLst/>
                  </a:prstGeom>
                </p:spPr>
              </p:pic>
              <p:sp>
                <p:nvSpPr>
                  <p:cNvPr id="10" name="Text Box 11"/>
                  <p:cNvSpPr txBox="1">
                    <a:spLocks noChangeArrowheads="1"/>
                  </p:cNvSpPr>
                  <p:nvPr/>
                </p:nvSpPr>
                <p:spPr bwMode="auto">
                  <a:xfrm>
                    <a:off x="3145" y="2085"/>
                    <a:ext cx="9242" cy="1759"/>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04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灵当</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产品对接多组织</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多账套</a:t>
                    </a:r>
                    <a:endParaRPr lang="zh-CN" altLang="en-US" sz="2665"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endParaRPr>
                  </a:p>
                  <a:p>
                    <a:pPr>
                      <a:spcBef>
                        <a:spcPct val="50000"/>
                      </a:spcBef>
                    </a:pP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81" name="组合 80"/>
                <p:cNvGrpSpPr/>
                <p:nvPr/>
              </p:nvGrpSpPr>
              <p:grpSpPr>
                <a:xfrm>
                  <a:off x="1545" y="1516"/>
                  <a:ext cx="10746" cy="1179"/>
                  <a:chOff x="1849" y="1838"/>
                  <a:chExt cx="10746" cy="1179"/>
                </a:xfrm>
              </p:grpSpPr>
              <p:pic>
                <p:nvPicPr>
                  <p:cNvPr id="82" name="图片 81" descr="PPT目录底图"/>
                  <p:cNvPicPr>
                    <a:picLocks noChangeAspect="1"/>
                  </p:cNvPicPr>
                  <p:nvPr/>
                </p:nvPicPr>
                <p:blipFill>
                  <a:blip r:embed="rId2"/>
                  <a:stretch>
                    <a:fillRect/>
                  </a:stretch>
                </p:blipFill>
                <p:spPr>
                  <a:xfrm>
                    <a:off x="1849" y="1838"/>
                    <a:ext cx="10746" cy="1179"/>
                  </a:xfrm>
                  <a:prstGeom prst="rect">
                    <a:avLst/>
                  </a:prstGeom>
                </p:spPr>
              </p:pic>
              <p:sp>
                <p:nvSpPr>
                  <p:cNvPr id="83" name="Text Box 11"/>
                  <p:cNvSpPr txBox="1">
                    <a:spLocks noChangeArrowheads="1"/>
                  </p:cNvSpPr>
                  <p:nvPr/>
                </p:nvSpPr>
                <p:spPr bwMode="auto">
                  <a:xfrm>
                    <a:off x="3050" y="2022"/>
                    <a:ext cx="8723"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rPr>
                      <a:t>01 准备工作</a:t>
                    </a:r>
                    <a:endParaRPr lang="zh-CN" altLang="en-US"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pic>
              <p:nvPicPr>
                <p:cNvPr id="6" name="图片 5" descr="D:\Pomelo工作文件\其他\1 MKT\PPT目录底图2.pngPPT目录底图2"/>
                <p:cNvPicPr>
                  <a:picLocks noChangeAspect="1"/>
                </p:cNvPicPr>
                <p:nvPr/>
              </p:nvPicPr>
              <p:blipFill>
                <a:blip r:embed="rId1"/>
                <a:srcRect/>
                <a:stretch>
                  <a:fillRect/>
                </a:stretch>
              </p:blipFill>
              <p:spPr>
                <a:xfrm>
                  <a:off x="2272" y="7031"/>
                  <a:ext cx="10863" cy="1068"/>
                </a:xfrm>
                <a:prstGeom prst="rect">
                  <a:avLst/>
                </a:prstGeom>
              </p:spPr>
            </p:pic>
          </p:grpSp>
          <p:sp>
            <p:nvSpPr>
              <p:cNvPr id="7" name="Text Box 11"/>
              <p:cNvSpPr txBox="1">
                <a:spLocks noChangeArrowheads="1"/>
              </p:cNvSpPr>
              <p:nvPr/>
            </p:nvSpPr>
            <p:spPr bwMode="auto">
              <a:xfrm>
                <a:off x="3220" y="7150"/>
                <a:ext cx="12053"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05</a:t>
                </a:r>
                <a:r>
                  <a:rPr lang="en-US" altLang="zh-CN"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rPr>
                  <a:t>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常见问题解答</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sp>
          <p:nvSpPr>
            <p:cNvPr id="14" name="Text Box 11"/>
            <p:cNvSpPr txBox="1">
              <a:spLocks noChangeArrowheads="1"/>
            </p:cNvSpPr>
            <p:nvPr/>
          </p:nvSpPr>
          <p:spPr bwMode="auto">
            <a:xfrm>
              <a:off x="3220" y="8490"/>
              <a:ext cx="10658"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06</a:t>
              </a:r>
              <a:r>
                <a:rPr lang="en-US" altLang="zh-CN"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rPr>
                <a:t>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灵当</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：深耕</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17</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年个性化</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专家</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映射</a:t>
            </a:r>
            <a:r>
              <a:rPr>
                <a:sym typeface="+mn-ea"/>
              </a:rPr>
              <a:t>字段</a:t>
            </a:r>
            <a:endParaRPr>
              <a:sym typeface="+mn-ea"/>
            </a:endParaRPr>
          </a:p>
        </p:txBody>
      </p:sp>
      <p:sp>
        <p:nvSpPr>
          <p:cNvPr id="21" name="文本框 20"/>
          <p:cNvSpPr txBox="1"/>
          <p:nvPr>
            <p:custDataLst>
              <p:tags r:id="rId1"/>
            </p:custDataLst>
          </p:nvPr>
        </p:nvSpPr>
        <p:spPr bwMode="auto">
          <a:xfrm>
            <a:off x="3706495" y="5933440"/>
            <a:ext cx="3555365" cy="367030"/>
          </a:xfrm>
          <a:prstGeom prst="roundRect">
            <a:avLst>
              <a:gd name="adj" fmla="val 50000"/>
            </a:avLst>
          </a:prstGeom>
          <a:gradFill>
            <a:gsLst>
              <a:gs pos="0">
                <a:srgbClr val="41B1FB"/>
              </a:gs>
              <a:gs pos="60000">
                <a:srgbClr val="0983F4"/>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marR="0" lvl="0" indent="0" algn="ctr" defTabSz="913765" fontAlgn="auto">
              <a:lnSpc>
                <a:spcPct val="100000"/>
              </a:lnSpc>
              <a:spcBef>
                <a:spcPts val="0"/>
              </a:spcBef>
              <a:spcAft>
                <a:spcPts val="0"/>
              </a:spcAft>
              <a:buClrTx/>
              <a:buSzTx/>
              <a:buFontTx/>
              <a:buNone/>
              <a:defRPr kumimoji="0" sz="1400" b="1" i="0" u="none" strike="noStrike" kern="0" cap="none" spc="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r>
              <a:rPr lang="zh-CN" altLang="en-US" sz="1600" kern="1200" noProof="0" dirty="0">
                <a:solidFill>
                  <a:srgbClr val="FFFFFF"/>
                </a:solidFill>
                <a:sym typeface="+mn-ea"/>
              </a:rPr>
              <a:t>根据客户需求配置所需映射</a:t>
            </a:r>
            <a:r>
              <a:rPr lang="zh-CN" altLang="en-US" sz="1600" kern="1200" noProof="0" dirty="0">
                <a:solidFill>
                  <a:srgbClr val="FFFFFF"/>
                </a:solidFill>
                <a:sym typeface="+mn-ea"/>
              </a:rPr>
              <a:t>字段</a:t>
            </a:r>
            <a:endParaRPr lang="zh-CN" altLang="en-US" sz="1600" kern="1200" noProof="0" dirty="0">
              <a:solidFill>
                <a:srgbClr val="FFFFFF"/>
              </a:solidFill>
              <a:sym typeface="+mn-ea"/>
            </a:endParaRPr>
          </a:p>
        </p:txBody>
      </p:sp>
      <p:pic>
        <p:nvPicPr>
          <p:cNvPr id="6" name="图片 5"/>
          <p:cNvPicPr>
            <a:picLocks noChangeAspect="1"/>
          </p:cNvPicPr>
          <p:nvPr/>
        </p:nvPicPr>
        <p:blipFill rotWithShape="1">
          <a:blip r:embed="rId2"/>
          <a:stretch>
            <a:fillRect/>
          </a:stretch>
        </p:blipFill>
        <p:spPr>
          <a:xfrm>
            <a:off x="650875" y="1194435"/>
            <a:ext cx="9912350" cy="4381500"/>
          </a:xfrm>
          <a:prstGeom prst="roundRect">
            <a:avLst>
              <a:gd name="adj" fmla="val 9131"/>
            </a:avLst>
          </a:prstGeom>
          <a:blipFill rotWithShape="1">
            <a:blip r:embed="rId3"/>
            <a:stretch>
              <a:fillRect/>
            </a:stretch>
          </a:blipFill>
          <a:ln>
            <a:noFill/>
          </a:ln>
          <a:effectLst>
            <a:outerShdw blurRad="114300" dist="38100" dir="2700000" algn="tl" rotWithShape="0">
              <a:srgbClr val="1771EB">
                <a:alpha val="40000"/>
              </a:srgbClr>
            </a:outerShdw>
          </a:effectLst>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stretch>
            <a:fillRect/>
          </a:stretch>
        </p:blipFill>
        <p:spPr>
          <a:xfrm>
            <a:off x="2567940" y="1016000"/>
            <a:ext cx="6096000" cy="4826000"/>
          </a:xfrm>
          <a:prstGeom prst="roundRect">
            <a:avLst>
              <a:gd name="adj" fmla="val 9131"/>
            </a:avLst>
          </a:prstGeom>
          <a:blipFill rotWithShape="1">
            <a:blip r:embed="rId2"/>
            <a:stretch>
              <a:fillRect/>
            </a:stretch>
          </a:blipFill>
          <a:ln>
            <a:noFill/>
          </a:ln>
          <a:effectLst>
            <a:outerShdw blurRad="114300" dist="38100" dir="2700000" algn="tl" rotWithShape="0">
              <a:srgbClr val="1771EB">
                <a:alpha val="40000"/>
              </a:srgbClr>
            </a:outerShdw>
          </a:effectLst>
        </p:spPr>
      </p:pic>
      <p:sp>
        <p:nvSpPr>
          <p:cNvPr id="7" name="标题 6"/>
          <p:cNvSpPr>
            <a:spLocks noGrp="1"/>
          </p:cNvSpPr>
          <p:nvPr>
            <p:ph type="title"/>
          </p:nvPr>
        </p:nvSpPr>
        <p:spPr/>
        <p:txBody>
          <a:bodyPr>
            <a:normAutofit/>
          </a:bodyPr>
          <a:lstStyle/>
          <a:p>
            <a:pPr algn="l"/>
            <a:r>
              <a:rPr>
                <a:sym typeface="+mn-ea"/>
              </a:rPr>
              <a:t>其他对接规则</a:t>
            </a:r>
            <a:endParaRPr>
              <a:sym typeface="+mn-ea"/>
            </a:endParaRPr>
          </a:p>
        </p:txBody>
      </p:sp>
      <p:grpSp>
        <p:nvGrpSpPr>
          <p:cNvPr id="3" name="组合 2"/>
          <p:cNvGrpSpPr/>
          <p:nvPr/>
        </p:nvGrpSpPr>
        <p:grpSpPr>
          <a:xfrm rot="0">
            <a:off x="64770" y="2325370"/>
            <a:ext cx="3121660" cy="508000"/>
            <a:chOff x="69" y="3359"/>
            <a:chExt cx="7727" cy="800"/>
          </a:xfrm>
        </p:grpSpPr>
        <p:sp>
          <p:nvSpPr>
            <p:cNvPr id="21" name="文本框 20"/>
            <p:cNvSpPr txBox="1"/>
            <p:nvPr>
              <p:custDataLst>
                <p:tags r:id="rId3"/>
              </p:custDataLst>
            </p:nvPr>
          </p:nvSpPr>
          <p:spPr bwMode="auto">
            <a:xfrm>
              <a:off x="69" y="3359"/>
              <a:ext cx="6539" cy="578"/>
            </a:xfrm>
            <a:prstGeom prst="roundRect">
              <a:avLst>
                <a:gd name="adj" fmla="val 50000"/>
              </a:avLst>
            </a:prstGeom>
            <a:gradFill>
              <a:gsLst>
                <a:gs pos="0">
                  <a:srgbClr val="41B1FB"/>
                </a:gs>
                <a:gs pos="60000">
                  <a:srgbClr val="0983F4"/>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marR="0" lvl="0" indent="0" algn="ctr" defTabSz="913765" fontAlgn="auto">
                <a:lnSpc>
                  <a:spcPct val="100000"/>
                </a:lnSpc>
                <a:spcBef>
                  <a:spcPts val="0"/>
                </a:spcBef>
                <a:spcAft>
                  <a:spcPts val="0"/>
                </a:spcAft>
                <a:buClrTx/>
                <a:buSzTx/>
                <a:buFontTx/>
                <a:buNone/>
                <a:defRPr kumimoji="0" sz="1400" b="1" i="0" u="none" strike="noStrike" kern="0" cap="none" spc="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r>
                <a:rPr lang="zh-CN" altLang="en-US" sz="1600" kern="1200" noProof="0" dirty="0">
                  <a:solidFill>
                    <a:srgbClr val="FFFFFF"/>
                  </a:solidFill>
                  <a:sym typeface="+mn-ea"/>
                </a:rPr>
                <a:t>点击设置单据同步</a:t>
              </a:r>
              <a:r>
                <a:rPr lang="zh-CN" altLang="en-US" sz="1600" kern="1200" noProof="0" dirty="0">
                  <a:solidFill>
                    <a:srgbClr val="FFFFFF"/>
                  </a:solidFill>
                  <a:sym typeface="+mn-ea"/>
                </a:rPr>
                <a:t>的触发</a:t>
              </a:r>
              <a:r>
                <a:rPr lang="zh-CN" altLang="en-US" sz="1600" kern="1200" noProof="0" dirty="0">
                  <a:solidFill>
                    <a:srgbClr val="FFFFFF"/>
                  </a:solidFill>
                  <a:sym typeface="+mn-ea"/>
                </a:rPr>
                <a:t>点</a:t>
              </a:r>
              <a:endParaRPr lang="zh-CN" altLang="en-US" sz="1600" kern="1200" noProof="0" dirty="0">
                <a:solidFill>
                  <a:srgbClr val="FFFFFF"/>
                </a:solidFill>
                <a:sym typeface="+mn-ea"/>
              </a:endParaRPr>
            </a:p>
          </p:txBody>
        </p:sp>
        <p:cxnSp>
          <p:nvCxnSpPr>
            <p:cNvPr id="20" name="直线连接符 20"/>
            <p:cNvCxnSpPr>
              <a:stCxn id="21" idx="3"/>
            </p:cNvCxnSpPr>
            <p:nvPr>
              <p:custDataLst>
                <p:tags r:id="rId4"/>
              </p:custDataLst>
            </p:nvPr>
          </p:nvCxnSpPr>
          <p:spPr>
            <a:xfrm>
              <a:off x="6608" y="3648"/>
              <a:ext cx="1188" cy="511"/>
            </a:xfrm>
            <a:prstGeom prst="line">
              <a:avLst/>
            </a:prstGeom>
            <a:ln>
              <a:solidFill>
                <a:srgbClr val="1771EB"/>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cxnSp>
        <p:nvCxnSpPr>
          <p:cNvPr id="23" name="直线连接符 20"/>
          <p:cNvCxnSpPr/>
          <p:nvPr>
            <p:custDataLst>
              <p:tags r:id="rId5"/>
            </p:custDataLst>
          </p:nvPr>
        </p:nvCxnSpPr>
        <p:spPr>
          <a:xfrm>
            <a:off x="7011035" y="2875915"/>
            <a:ext cx="447040" cy="0"/>
          </a:xfrm>
          <a:prstGeom prst="line">
            <a:avLst/>
          </a:prstGeom>
          <a:ln>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6" name="文本框 25"/>
          <p:cNvSpPr txBox="1"/>
          <p:nvPr>
            <p:custDataLst>
              <p:tags r:id="rId6"/>
            </p:custDataLst>
          </p:nvPr>
        </p:nvSpPr>
        <p:spPr bwMode="auto">
          <a:xfrm>
            <a:off x="7458075" y="2692400"/>
            <a:ext cx="3619500" cy="367030"/>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600" dirty="0">
                <a:solidFill>
                  <a:schemeClr val="bg2"/>
                </a:solidFill>
                <a:latin typeface="微软雅黑" panose="020B0503020204020204" pitchFamily="34" charset="-122"/>
                <a:ea typeface="微软雅黑" panose="020B0503020204020204" pitchFamily="34" charset="-122"/>
                <a:sym typeface="+mn-ea"/>
              </a:rPr>
              <a:t>设置</a:t>
            </a:r>
            <a:r>
              <a:rPr lang="zh-CN" altLang="en-US" sz="1600" dirty="0">
                <a:solidFill>
                  <a:schemeClr val="bg2"/>
                </a:solidFill>
                <a:latin typeface="微软雅黑" panose="020B0503020204020204" pitchFamily="34" charset="-122"/>
                <a:ea typeface="微软雅黑" panose="020B0503020204020204" pitchFamily="34" charset="-122"/>
                <a:sym typeface="+mn-ea"/>
              </a:rPr>
              <a:t>客户接口的同步频率，默认</a:t>
            </a:r>
            <a:r>
              <a:rPr lang="en-US" altLang="zh-CN" sz="1600" dirty="0">
                <a:solidFill>
                  <a:schemeClr val="bg2"/>
                </a:solidFill>
                <a:latin typeface="微软雅黑" panose="020B0503020204020204" pitchFamily="34" charset="-122"/>
                <a:ea typeface="微软雅黑" panose="020B0503020204020204" pitchFamily="34" charset="-122"/>
                <a:sym typeface="+mn-ea"/>
              </a:rPr>
              <a:t>1</a:t>
            </a:r>
            <a:r>
              <a:rPr lang="zh-CN" altLang="en-US" sz="1600" dirty="0">
                <a:solidFill>
                  <a:schemeClr val="bg2"/>
                </a:solidFill>
                <a:latin typeface="微软雅黑" panose="020B0503020204020204" pitchFamily="34" charset="-122"/>
                <a:ea typeface="微软雅黑" panose="020B0503020204020204" pitchFamily="34" charset="-122"/>
                <a:sym typeface="+mn-ea"/>
              </a:rPr>
              <a:t>分钟</a:t>
            </a:r>
            <a:endParaRPr lang="zh-CN" altLang="en-US" sz="1600" dirty="0">
              <a:solidFill>
                <a:schemeClr val="bg2"/>
              </a:solidFill>
              <a:latin typeface="微软雅黑" panose="020B0503020204020204" pitchFamily="34" charset="-122"/>
              <a:ea typeface="微软雅黑" panose="020B0503020204020204" pitchFamily="34" charset="-122"/>
              <a:sym typeface="+mn-ea"/>
            </a:endParaRPr>
          </a:p>
        </p:txBody>
      </p:sp>
      <p:sp>
        <p:nvSpPr>
          <p:cNvPr id="4" name="矩形: 圆角 4"/>
          <p:cNvSpPr/>
          <p:nvPr>
            <p:custDataLst>
              <p:tags r:id="rId7"/>
            </p:custDataLst>
          </p:nvPr>
        </p:nvSpPr>
        <p:spPr>
          <a:xfrm>
            <a:off x="3999230" y="2773045"/>
            <a:ext cx="848995" cy="286385"/>
          </a:xfrm>
          <a:prstGeom prst="roundRect">
            <a:avLst/>
          </a:prstGeom>
          <a:noFill/>
          <a:ln w="19050" cap="flat" cmpd="sng" algn="ctr">
            <a:solidFill>
              <a:srgbClr val="1771EB"/>
            </a:solidFill>
            <a:prstDash val="dash"/>
          </a:ln>
          <a:effectLst>
            <a:outerShdw blurRad="50800" dist="38100" algn="l" rotWithShape="0">
              <a:srgbClr val="1771EB">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
        <p:nvSpPr>
          <p:cNvPr id="29" name="文本框 28"/>
          <p:cNvSpPr txBox="1"/>
          <p:nvPr>
            <p:custDataLst>
              <p:tags r:id="rId8"/>
            </p:custDataLst>
          </p:nvPr>
        </p:nvSpPr>
        <p:spPr bwMode="auto">
          <a:xfrm>
            <a:off x="8382635" y="3536950"/>
            <a:ext cx="1390015" cy="318770"/>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600" dirty="0">
                <a:solidFill>
                  <a:schemeClr val="bg2"/>
                </a:solidFill>
                <a:latin typeface="微软雅黑" panose="020B0503020204020204" pitchFamily="34" charset="-122"/>
                <a:ea typeface="微软雅黑" panose="020B0503020204020204" pitchFamily="34" charset="-122"/>
                <a:sym typeface="+mn-ea"/>
              </a:rPr>
              <a:t>设置过滤</a:t>
            </a:r>
            <a:r>
              <a:rPr lang="zh-CN" altLang="en-US" sz="1600" dirty="0">
                <a:solidFill>
                  <a:schemeClr val="bg2"/>
                </a:solidFill>
                <a:latin typeface="微软雅黑" panose="020B0503020204020204" pitchFamily="34" charset="-122"/>
                <a:ea typeface="微软雅黑" panose="020B0503020204020204" pitchFamily="34" charset="-122"/>
                <a:sym typeface="+mn-ea"/>
              </a:rPr>
              <a:t>条件</a:t>
            </a:r>
            <a:endParaRPr lang="zh-CN" altLang="en-US" sz="1600" dirty="0">
              <a:solidFill>
                <a:schemeClr val="bg2"/>
              </a:solidFill>
              <a:latin typeface="微软雅黑" panose="020B0503020204020204" pitchFamily="34" charset="-122"/>
              <a:ea typeface="微软雅黑" panose="020B0503020204020204" pitchFamily="34" charset="-122"/>
              <a:sym typeface="+mn-ea"/>
            </a:endParaRPr>
          </a:p>
        </p:txBody>
      </p:sp>
      <p:sp>
        <p:nvSpPr>
          <p:cNvPr id="35" name="文本框 34"/>
          <p:cNvSpPr txBox="1"/>
          <p:nvPr>
            <p:custDataLst>
              <p:tags r:id="rId9"/>
            </p:custDataLst>
          </p:nvPr>
        </p:nvSpPr>
        <p:spPr bwMode="auto">
          <a:xfrm>
            <a:off x="64770" y="3811905"/>
            <a:ext cx="2416175" cy="367030"/>
          </a:xfrm>
          <a:prstGeom prst="roundRect">
            <a:avLst>
              <a:gd name="adj" fmla="val 50000"/>
            </a:avLst>
          </a:prstGeom>
          <a:gradFill>
            <a:gsLst>
              <a:gs pos="0">
                <a:srgbClr val="41B1FB"/>
              </a:gs>
              <a:gs pos="60000">
                <a:srgbClr val="0983F4"/>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marR="0" lvl="0" indent="0" algn="ctr" defTabSz="913765" fontAlgn="auto">
              <a:lnSpc>
                <a:spcPct val="100000"/>
              </a:lnSpc>
              <a:spcBef>
                <a:spcPts val="0"/>
              </a:spcBef>
              <a:spcAft>
                <a:spcPts val="0"/>
              </a:spcAft>
              <a:buClrTx/>
              <a:buSzTx/>
              <a:buFontTx/>
              <a:buNone/>
              <a:defRPr kumimoji="0" sz="1400" b="1" i="0" u="none" strike="noStrike" kern="0" cap="none" spc="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r>
              <a:rPr lang="zh-CN" altLang="en-US" sz="1600" kern="1200" noProof="0" dirty="0">
                <a:solidFill>
                  <a:srgbClr val="FFFFFF"/>
                </a:solidFill>
                <a:sym typeface="+mn-ea"/>
              </a:rPr>
              <a:t>选择是否同步</a:t>
            </a:r>
            <a:r>
              <a:rPr lang="zh-CN" altLang="en-US" sz="1600" kern="1200" noProof="0" dirty="0">
                <a:solidFill>
                  <a:srgbClr val="FFFFFF"/>
                </a:solidFill>
                <a:sym typeface="+mn-ea"/>
              </a:rPr>
              <a:t>历史数据</a:t>
            </a:r>
            <a:endParaRPr lang="zh-CN" altLang="en-US" sz="1600" kern="1200" noProof="0" dirty="0">
              <a:solidFill>
                <a:srgbClr val="FFFFFF"/>
              </a:solidFill>
              <a:sym typeface="+mn-ea"/>
            </a:endParaRPr>
          </a:p>
        </p:txBody>
      </p:sp>
      <p:cxnSp>
        <p:nvCxnSpPr>
          <p:cNvPr id="14" name="直线连接符 20"/>
          <p:cNvCxnSpPr>
            <a:stCxn id="35" idx="3"/>
          </p:cNvCxnSpPr>
          <p:nvPr>
            <p:custDataLst>
              <p:tags r:id="rId10"/>
            </p:custDataLst>
          </p:nvPr>
        </p:nvCxnSpPr>
        <p:spPr>
          <a:xfrm flipV="1">
            <a:off x="2480945" y="3978275"/>
            <a:ext cx="734695" cy="17145"/>
          </a:xfrm>
          <a:prstGeom prst="line">
            <a:avLst/>
          </a:prstGeom>
          <a:ln>
            <a:solidFill>
              <a:srgbClr val="1771EB"/>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38" name="文本框 37"/>
          <p:cNvSpPr txBox="1"/>
          <p:nvPr>
            <p:custDataLst>
              <p:tags r:id="rId11"/>
            </p:custDataLst>
          </p:nvPr>
        </p:nvSpPr>
        <p:spPr bwMode="auto">
          <a:xfrm>
            <a:off x="8284845" y="4178935"/>
            <a:ext cx="1487805" cy="367030"/>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600" dirty="0">
                <a:solidFill>
                  <a:schemeClr val="bg2"/>
                </a:solidFill>
                <a:latin typeface="微软雅黑" panose="020B0503020204020204" pitchFamily="34" charset="-122"/>
                <a:ea typeface="微软雅黑" panose="020B0503020204020204" pitchFamily="34" charset="-122"/>
                <a:sym typeface="+mn-ea"/>
              </a:rPr>
              <a:t>选择</a:t>
            </a:r>
            <a:r>
              <a:rPr lang="zh-CN" altLang="en-US" sz="1600" dirty="0">
                <a:solidFill>
                  <a:schemeClr val="bg2"/>
                </a:solidFill>
                <a:latin typeface="微软雅黑" panose="020B0503020204020204" pitchFamily="34" charset="-122"/>
                <a:ea typeface="微软雅黑" panose="020B0503020204020204" pitchFamily="34" charset="-122"/>
                <a:sym typeface="+mn-ea"/>
              </a:rPr>
              <a:t>同步提醒人</a:t>
            </a:r>
            <a:endParaRPr lang="zh-CN" altLang="en-US" sz="1600" dirty="0">
              <a:solidFill>
                <a:schemeClr val="bg2"/>
              </a:solidFill>
              <a:latin typeface="微软雅黑" panose="020B0503020204020204" pitchFamily="34" charset="-122"/>
              <a:ea typeface="微软雅黑" panose="020B0503020204020204" pitchFamily="34" charset="-122"/>
              <a:sym typeface="+mn-ea"/>
            </a:endParaRPr>
          </a:p>
        </p:txBody>
      </p:sp>
      <p:cxnSp>
        <p:nvCxnSpPr>
          <p:cNvPr id="15" name="直线连接符 20"/>
          <p:cNvCxnSpPr>
            <a:endCxn id="29" idx="1"/>
          </p:cNvCxnSpPr>
          <p:nvPr>
            <p:custDataLst>
              <p:tags r:id="rId12"/>
            </p:custDataLst>
          </p:nvPr>
        </p:nvCxnSpPr>
        <p:spPr>
          <a:xfrm>
            <a:off x="5867400" y="3576955"/>
            <a:ext cx="2515235" cy="119380"/>
          </a:xfrm>
          <a:prstGeom prst="line">
            <a:avLst/>
          </a:prstGeom>
          <a:ln>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直线连接符 20"/>
          <p:cNvCxnSpPr>
            <a:endCxn id="38" idx="1"/>
          </p:cNvCxnSpPr>
          <p:nvPr>
            <p:custDataLst>
              <p:tags r:id="rId13"/>
            </p:custDataLst>
          </p:nvPr>
        </p:nvCxnSpPr>
        <p:spPr>
          <a:xfrm>
            <a:off x="4595495" y="4311015"/>
            <a:ext cx="3689350" cy="51435"/>
          </a:xfrm>
          <a:prstGeom prst="line">
            <a:avLst/>
          </a:prstGeom>
          <a:ln>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14"/>
            </p:custDataLst>
          </p:nvPr>
        </p:nvSpPr>
        <p:spPr bwMode="auto">
          <a:xfrm>
            <a:off x="296545" y="5708650"/>
            <a:ext cx="6178550" cy="744855"/>
          </a:xfrm>
          <a:prstGeom prst="roundRect">
            <a:avLst>
              <a:gd name="adj" fmla="val 50000"/>
            </a:avLst>
          </a:prstGeom>
          <a:gradFill>
            <a:gsLst>
              <a:gs pos="0">
                <a:srgbClr val="41B1FB"/>
              </a:gs>
              <a:gs pos="60000">
                <a:srgbClr val="0983F4"/>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marR="0" lvl="0" indent="0" algn="ctr" defTabSz="913765" fontAlgn="auto">
              <a:lnSpc>
                <a:spcPct val="100000"/>
              </a:lnSpc>
              <a:spcBef>
                <a:spcPts val="0"/>
              </a:spcBef>
              <a:spcAft>
                <a:spcPts val="0"/>
              </a:spcAft>
              <a:buClrTx/>
              <a:buSzTx/>
              <a:buFontTx/>
              <a:buNone/>
              <a:defRPr kumimoji="0" sz="1400" b="1" i="0" u="none" strike="noStrike" kern="0" cap="none" spc="0" normalizeH="0" baseline="0">
                <a:ln>
                  <a:noFill/>
                </a:ln>
                <a:solidFill>
                  <a:prstClr val="white"/>
                </a:solidFill>
                <a:effectLst/>
                <a:uLnTx/>
                <a:uFillTx/>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r>
              <a:rPr lang="zh-CN" altLang="en-US" sz="1600" kern="1200" noProof="0" dirty="0">
                <a:solidFill>
                  <a:srgbClr val="FFFFFF"/>
                </a:solidFill>
                <a:sym typeface="+mn-ea"/>
              </a:rPr>
              <a:t>定时同步代表我只想把早上</a:t>
            </a:r>
            <a:r>
              <a:rPr lang="en-US" altLang="zh-CN" sz="1600" kern="1200" noProof="0" dirty="0">
                <a:solidFill>
                  <a:srgbClr val="FFFFFF"/>
                </a:solidFill>
                <a:sym typeface="+mn-ea"/>
              </a:rPr>
              <a:t>9</a:t>
            </a:r>
            <a:r>
              <a:rPr lang="zh-CN" altLang="en-US" sz="1600" kern="1200" noProof="0" dirty="0">
                <a:solidFill>
                  <a:srgbClr val="FFFFFF"/>
                </a:solidFill>
                <a:sym typeface="+mn-ea"/>
              </a:rPr>
              <a:t>点到晚上</a:t>
            </a:r>
            <a:r>
              <a:rPr lang="en-US" altLang="zh-CN" sz="1600" kern="1200" noProof="0" dirty="0">
                <a:solidFill>
                  <a:srgbClr val="FFFFFF"/>
                </a:solidFill>
                <a:sym typeface="+mn-ea"/>
              </a:rPr>
              <a:t>6</a:t>
            </a:r>
            <a:r>
              <a:rPr lang="zh-CN" altLang="en-US" sz="1600" kern="1200" noProof="0" dirty="0">
                <a:solidFill>
                  <a:srgbClr val="FFFFFF"/>
                </a:solidFill>
                <a:sym typeface="+mn-ea"/>
              </a:rPr>
              <a:t>点的数据进行实时同步，</a:t>
            </a:r>
            <a:endParaRPr lang="zh-CN" altLang="en-US" sz="1600" kern="1200" noProof="0" dirty="0">
              <a:solidFill>
                <a:srgbClr val="FFFFFF"/>
              </a:solidFill>
              <a:sym typeface="+mn-ea"/>
            </a:endParaRPr>
          </a:p>
          <a:p>
            <a:pPr lvl="0" algn="ctr">
              <a:defRPr/>
            </a:pPr>
            <a:r>
              <a:rPr lang="zh-CN" altLang="en-US" sz="1600" kern="1200" noProof="0" dirty="0">
                <a:solidFill>
                  <a:srgbClr val="FFFFFF"/>
                </a:solidFill>
                <a:sym typeface="+mn-ea"/>
              </a:rPr>
              <a:t>不在这个时间段的数据会在第二天</a:t>
            </a:r>
            <a:r>
              <a:rPr lang="en-US" altLang="zh-CN" sz="1600" kern="1200" noProof="0" dirty="0">
                <a:solidFill>
                  <a:srgbClr val="FFFFFF"/>
                </a:solidFill>
                <a:sym typeface="+mn-ea"/>
              </a:rPr>
              <a:t>9</a:t>
            </a:r>
            <a:r>
              <a:rPr lang="zh-CN" altLang="en-US" sz="1600" kern="1200" noProof="0" dirty="0">
                <a:solidFill>
                  <a:srgbClr val="FFFFFF"/>
                </a:solidFill>
                <a:sym typeface="+mn-ea"/>
              </a:rPr>
              <a:t>点开始自动实时</a:t>
            </a:r>
            <a:r>
              <a:rPr lang="zh-CN" altLang="en-US" sz="1600" kern="1200" noProof="0" dirty="0">
                <a:solidFill>
                  <a:srgbClr val="FFFFFF"/>
                </a:solidFill>
                <a:sym typeface="+mn-ea"/>
              </a:rPr>
              <a:t>同步。</a:t>
            </a:r>
            <a:endParaRPr lang="zh-CN" altLang="en-US" sz="1600" kern="1200" noProof="0" dirty="0">
              <a:solidFill>
                <a:srgbClr val="FFFFFF"/>
              </a:solidFill>
              <a:sym typeface="+mn-ea"/>
            </a:endParaRPr>
          </a:p>
        </p:txBody>
      </p:sp>
      <p:cxnSp>
        <p:nvCxnSpPr>
          <p:cNvPr id="18" name="直线连接符 20"/>
          <p:cNvCxnSpPr>
            <a:stCxn id="17" idx="0"/>
          </p:cNvCxnSpPr>
          <p:nvPr>
            <p:custDataLst>
              <p:tags r:id="rId15"/>
            </p:custDataLst>
          </p:nvPr>
        </p:nvCxnSpPr>
        <p:spPr>
          <a:xfrm flipV="1">
            <a:off x="3385820" y="4926330"/>
            <a:ext cx="104140" cy="782320"/>
          </a:xfrm>
          <a:prstGeom prst="line">
            <a:avLst/>
          </a:prstGeom>
          <a:ln>
            <a:solidFill>
              <a:srgbClr val="1771EB"/>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rotWithShape="1">
          <a:blip r:embed="rId16"/>
          <a:stretch>
            <a:fillRect/>
          </a:stretch>
        </p:blipFill>
        <p:spPr>
          <a:xfrm>
            <a:off x="7011035" y="5694045"/>
            <a:ext cx="3854450" cy="692150"/>
          </a:xfrm>
          <a:prstGeom prst="roundRect">
            <a:avLst>
              <a:gd name="adj" fmla="val 9131"/>
            </a:avLst>
          </a:prstGeom>
          <a:blipFill rotWithShape="1">
            <a:blip r:embed="rId2"/>
            <a:stretch>
              <a:fillRect/>
            </a:stretch>
          </a:blipFill>
          <a:ln>
            <a:noFill/>
          </a:ln>
          <a:effectLst>
            <a:outerShdw blurRad="114300" dist="38100" dir="2700000" algn="tl" rotWithShape="0">
              <a:srgbClr val="1771EB">
                <a:alpha val="40000"/>
              </a:srgbClr>
            </a:outerShdw>
          </a:effectLst>
        </p:spPr>
      </p:pic>
      <p:sp>
        <p:nvSpPr>
          <p:cNvPr id="8" name="文本框 7"/>
          <p:cNvSpPr txBox="1"/>
          <p:nvPr>
            <p:custDataLst>
              <p:tags r:id="rId17"/>
            </p:custDataLst>
          </p:nvPr>
        </p:nvSpPr>
        <p:spPr bwMode="auto">
          <a:xfrm>
            <a:off x="7673340" y="1684655"/>
            <a:ext cx="1633855" cy="367030"/>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600" dirty="0">
                <a:solidFill>
                  <a:schemeClr val="bg2"/>
                </a:solidFill>
                <a:latin typeface="微软雅黑" panose="020B0503020204020204" pitchFamily="34" charset="-122"/>
                <a:ea typeface="微软雅黑" panose="020B0503020204020204" pitchFamily="34" charset="-122"/>
                <a:sym typeface="+mn-ea"/>
              </a:rPr>
              <a:t>明确</a:t>
            </a:r>
            <a:r>
              <a:rPr lang="zh-CN" altLang="en-US" sz="1600" dirty="0">
                <a:solidFill>
                  <a:schemeClr val="bg2"/>
                </a:solidFill>
                <a:latin typeface="微软雅黑" panose="020B0503020204020204" pitchFamily="34" charset="-122"/>
                <a:ea typeface="微软雅黑" panose="020B0503020204020204" pitchFamily="34" charset="-122"/>
                <a:sym typeface="+mn-ea"/>
              </a:rPr>
              <a:t>同步方向</a:t>
            </a:r>
            <a:endParaRPr lang="zh-CN" altLang="en-US" sz="1600" dirty="0">
              <a:solidFill>
                <a:schemeClr val="bg2"/>
              </a:solidFill>
              <a:latin typeface="微软雅黑" panose="020B0503020204020204" pitchFamily="34" charset="-122"/>
              <a:ea typeface="微软雅黑" panose="020B0503020204020204" pitchFamily="34" charset="-122"/>
              <a:sym typeface="+mn-ea"/>
            </a:endParaRPr>
          </a:p>
        </p:txBody>
      </p:sp>
      <p:cxnSp>
        <p:nvCxnSpPr>
          <p:cNvPr id="9" name="直线连接符 20"/>
          <p:cNvCxnSpPr>
            <a:endCxn id="8" idx="1"/>
          </p:cNvCxnSpPr>
          <p:nvPr>
            <p:custDataLst>
              <p:tags r:id="rId18"/>
            </p:custDataLst>
          </p:nvPr>
        </p:nvCxnSpPr>
        <p:spPr>
          <a:xfrm flipV="1">
            <a:off x="6475095" y="1868170"/>
            <a:ext cx="1198245" cy="187325"/>
          </a:xfrm>
          <a:prstGeom prst="line">
            <a:avLst/>
          </a:prstGeom>
          <a:ln>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ustDataLst>
      <p:tags r:id="rId19"/>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stretch>
            <a:fillRect/>
          </a:stretch>
        </p:blipFill>
        <p:spPr>
          <a:xfrm>
            <a:off x="186690" y="993775"/>
            <a:ext cx="6076950" cy="5257800"/>
          </a:xfrm>
          <a:prstGeom prst="roundRect">
            <a:avLst>
              <a:gd name="adj" fmla="val 9131"/>
            </a:avLst>
          </a:prstGeom>
          <a:blipFill rotWithShape="1">
            <a:blip r:embed="rId2"/>
            <a:stretch>
              <a:fillRect/>
            </a:stretch>
          </a:blipFill>
          <a:ln>
            <a:noFill/>
          </a:ln>
          <a:effectLst>
            <a:outerShdw blurRad="114300" dist="38100" dir="2700000" algn="tl" rotWithShape="0">
              <a:srgbClr val="1771EB">
                <a:alpha val="40000"/>
              </a:srgbClr>
            </a:outerShdw>
          </a:effectLst>
        </p:spPr>
      </p:pic>
      <p:pic>
        <p:nvPicPr>
          <p:cNvPr id="3" name="图片 2"/>
          <p:cNvPicPr>
            <a:picLocks noChangeAspect="1"/>
          </p:cNvPicPr>
          <p:nvPr/>
        </p:nvPicPr>
        <p:blipFill rotWithShape="1">
          <a:blip r:embed="rId3"/>
          <a:stretch>
            <a:fillRect/>
          </a:stretch>
        </p:blipFill>
        <p:spPr>
          <a:xfrm>
            <a:off x="5604510" y="1138555"/>
            <a:ext cx="6055995" cy="2828290"/>
          </a:xfrm>
          <a:prstGeom prst="roundRect">
            <a:avLst>
              <a:gd name="adj" fmla="val 9131"/>
            </a:avLst>
          </a:prstGeom>
          <a:blipFill rotWithShape="1">
            <a:blip r:embed="rId2"/>
            <a:stretch>
              <a:fillRect/>
            </a:stretch>
          </a:blipFill>
          <a:ln>
            <a:noFill/>
          </a:ln>
          <a:effectLst>
            <a:outerShdw blurRad="114300" dist="38100" dir="2700000" algn="tl" rotWithShape="0">
              <a:srgbClr val="1771EB">
                <a:alpha val="40000"/>
              </a:srgbClr>
            </a:outerShdw>
          </a:effectLst>
        </p:spPr>
      </p:pic>
      <p:sp>
        <p:nvSpPr>
          <p:cNvPr id="7" name="标题 6"/>
          <p:cNvSpPr>
            <a:spLocks noGrp="1"/>
          </p:cNvSpPr>
          <p:nvPr>
            <p:ph type="title"/>
          </p:nvPr>
        </p:nvSpPr>
        <p:spPr/>
        <p:txBody>
          <a:bodyPr>
            <a:normAutofit/>
          </a:bodyPr>
          <a:lstStyle/>
          <a:p>
            <a:pPr algn="l"/>
            <a:r>
              <a:rPr>
                <a:sym typeface="+mn-ea"/>
              </a:rPr>
              <a:t>新增字段映射设置说明</a:t>
            </a:r>
            <a:endParaRPr>
              <a:solidFill>
                <a:srgbClr val="FF0000"/>
              </a:solidFill>
              <a:sym typeface="+mn-ea"/>
            </a:endParaRPr>
          </a:p>
        </p:txBody>
      </p:sp>
      <p:sp>
        <p:nvSpPr>
          <p:cNvPr id="6" name="文本框 5"/>
          <p:cNvSpPr txBox="1"/>
          <p:nvPr>
            <p:custDataLst>
              <p:tags r:id="rId4"/>
            </p:custDataLst>
          </p:nvPr>
        </p:nvSpPr>
        <p:spPr bwMode="auto">
          <a:xfrm>
            <a:off x="822325" y="1353185"/>
            <a:ext cx="3557270" cy="367030"/>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600" dirty="0">
                <a:latin typeface="微软雅黑" panose="020B0503020204020204" pitchFamily="34" charset="-122"/>
                <a:ea typeface="微软雅黑" panose="020B0503020204020204" pitchFamily="34" charset="-122"/>
                <a:sym typeface="+mn-ea"/>
              </a:rPr>
              <a:t>选择</a:t>
            </a:r>
            <a:r>
              <a:rPr lang="en-US" altLang="zh-CN" sz="1600" dirty="0">
                <a:latin typeface="微软雅黑" panose="020B0503020204020204" pitchFamily="34" charset="-122"/>
                <a:ea typeface="微软雅黑" panose="020B0503020204020204" pitchFamily="34" charset="-122"/>
                <a:sym typeface="+mn-ea"/>
              </a:rPr>
              <a:t>CRM</a:t>
            </a:r>
            <a:r>
              <a:rPr lang="zh-CN" altLang="en-US" sz="1600" dirty="0">
                <a:latin typeface="微软雅黑" panose="020B0503020204020204" pitchFamily="34" charset="-122"/>
                <a:ea typeface="微软雅黑" panose="020B0503020204020204" pitchFamily="34" charset="-122"/>
                <a:sym typeface="+mn-ea"/>
              </a:rPr>
              <a:t>字段与相对应的</a:t>
            </a:r>
            <a:r>
              <a:rPr lang="en-US" altLang="zh-CN" sz="1600" dirty="0">
                <a:latin typeface="微软雅黑" panose="020B0503020204020204" pitchFamily="34" charset="-122"/>
                <a:ea typeface="微软雅黑" panose="020B0503020204020204" pitchFamily="34" charset="-122"/>
                <a:sym typeface="+mn-ea"/>
              </a:rPr>
              <a:t>ERP</a:t>
            </a:r>
            <a:r>
              <a:rPr lang="zh-CN" altLang="en-US" sz="1600" dirty="0">
                <a:latin typeface="微软雅黑" panose="020B0503020204020204" pitchFamily="34" charset="-122"/>
                <a:ea typeface="微软雅黑" panose="020B0503020204020204" pitchFamily="34" charset="-122"/>
                <a:sym typeface="+mn-ea"/>
              </a:rPr>
              <a:t>字段</a:t>
            </a:r>
            <a:endParaRPr lang="zh-CN" altLang="en-US" sz="1600" dirty="0">
              <a:latin typeface="微软雅黑" panose="020B0503020204020204" pitchFamily="34" charset="-122"/>
              <a:ea typeface="微软雅黑" panose="020B0503020204020204" pitchFamily="34" charset="-122"/>
              <a:sym typeface="+mn-ea"/>
            </a:endParaRPr>
          </a:p>
        </p:txBody>
      </p:sp>
      <p:sp>
        <p:nvSpPr>
          <p:cNvPr id="5" name="圆角矩形 4"/>
          <p:cNvSpPr/>
          <p:nvPr>
            <p:custDataLst>
              <p:tags r:id="rId5"/>
            </p:custDataLst>
          </p:nvPr>
        </p:nvSpPr>
        <p:spPr>
          <a:xfrm flipV="1">
            <a:off x="600710" y="2129790"/>
            <a:ext cx="2929255" cy="194310"/>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pic>
        <p:nvPicPr>
          <p:cNvPr id="4" name="图片 3"/>
          <p:cNvPicPr>
            <a:picLocks noChangeAspect="1"/>
          </p:cNvPicPr>
          <p:nvPr>
            <p:custDataLst>
              <p:tags r:id="rId6"/>
            </p:custDataLst>
          </p:nvPr>
        </p:nvPicPr>
        <p:blipFill>
          <a:blip r:embed="rId7"/>
          <a:stretch>
            <a:fillRect/>
          </a:stretch>
        </p:blipFill>
        <p:spPr>
          <a:xfrm>
            <a:off x="3020060" y="3384550"/>
            <a:ext cx="1056640" cy="476250"/>
          </a:xfrm>
          <a:prstGeom prst="roundRect">
            <a:avLst/>
          </a:prstGeom>
          <a:ln>
            <a:solidFill>
              <a:schemeClr val="bg1">
                <a:lumMod val="65000"/>
              </a:schemeClr>
            </a:solidFill>
          </a:ln>
          <a:effectLst>
            <a:outerShdw blurRad="50800" dist="38100" dir="2700000" algn="tl" rotWithShape="0">
              <a:prstClr val="black">
                <a:alpha val="40000"/>
              </a:prstClr>
            </a:outerShdw>
          </a:effectLst>
        </p:spPr>
      </p:pic>
      <p:pic>
        <p:nvPicPr>
          <p:cNvPr id="8" name="图片 7"/>
          <p:cNvPicPr>
            <a:picLocks noChangeAspect="1"/>
          </p:cNvPicPr>
          <p:nvPr>
            <p:custDataLst>
              <p:tags r:id="rId8"/>
            </p:custDataLst>
          </p:nvPr>
        </p:nvPicPr>
        <p:blipFill>
          <a:blip r:embed="rId7"/>
          <a:stretch>
            <a:fillRect/>
          </a:stretch>
        </p:blipFill>
        <p:spPr>
          <a:xfrm>
            <a:off x="2389505" y="5805170"/>
            <a:ext cx="990600" cy="446405"/>
          </a:xfrm>
          <a:prstGeom prst="roundRect">
            <a:avLst/>
          </a:prstGeom>
          <a:ln>
            <a:solidFill>
              <a:schemeClr val="bg1">
                <a:lumMod val="65000"/>
              </a:schemeClr>
            </a:solidFill>
          </a:ln>
          <a:effectLst>
            <a:outerShdw blurRad="50800" dist="38100" dir="2700000" algn="tl" rotWithShape="0">
              <a:prstClr val="black">
                <a:alpha val="40000"/>
              </a:prstClr>
            </a:outerShdw>
          </a:effectLst>
        </p:spPr>
      </p:pic>
      <p:sp>
        <p:nvSpPr>
          <p:cNvPr id="9" name="圆角矩形 8"/>
          <p:cNvSpPr/>
          <p:nvPr>
            <p:custDataLst>
              <p:tags r:id="rId9"/>
            </p:custDataLst>
          </p:nvPr>
        </p:nvSpPr>
        <p:spPr>
          <a:xfrm flipV="1">
            <a:off x="465455" y="4775200"/>
            <a:ext cx="2914650" cy="212725"/>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
        <p:nvSpPr>
          <p:cNvPr id="13" name="文本框 12"/>
          <p:cNvSpPr txBox="1"/>
          <p:nvPr>
            <p:custDataLst>
              <p:tags r:id="rId10"/>
            </p:custDataLst>
          </p:nvPr>
        </p:nvSpPr>
        <p:spPr bwMode="auto">
          <a:xfrm>
            <a:off x="3684270" y="5805170"/>
            <a:ext cx="1693545" cy="367030"/>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600" dirty="0">
                <a:latin typeface="微软雅黑" panose="020B0503020204020204" pitchFamily="34" charset="-122"/>
                <a:ea typeface="微软雅黑" panose="020B0503020204020204" pitchFamily="34" charset="-122"/>
                <a:sym typeface="+mn-ea"/>
              </a:rPr>
              <a:t>选择取值方法</a:t>
            </a:r>
            <a:endParaRPr lang="zh-CN" altLang="en-US" sz="1600" dirty="0">
              <a:latin typeface="微软雅黑" panose="020B0503020204020204" pitchFamily="34" charset="-122"/>
              <a:ea typeface="微软雅黑" panose="020B0503020204020204" pitchFamily="34" charset="-122"/>
              <a:sym typeface="+mn-ea"/>
            </a:endParaRPr>
          </a:p>
        </p:txBody>
      </p:sp>
      <p:sp>
        <p:nvSpPr>
          <p:cNvPr id="16" name="矩形 15"/>
          <p:cNvSpPr/>
          <p:nvPr/>
        </p:nvSpPr>
        <p:spPr>
          <a:xfrm>
            <a:off x="7313930" y="4738370"/>
            <a:ext cx="4251325" cy="1997710"/>
          </a:xfrm>
          <a:prstGeom prst="rect">
            <a:avLst/>
          </a:prstGeom>
        </p:spPr>
        <p:txBody>
          <a:bodyPr wrap="square" lIns="91440" tIns="45720" rIns="91440" bIns="45720" rtlCol="0" anchor="t" anchorCtr="0">
            <a:noAutofit/>
          </a:bodyPr>
          <a:lstStyle>
            <a:lvl1pPr marL="0" indent="0" algn="l">
              <a:buNone/>
              <a:defRPr sz="2400">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pPr marL="342900" lvl="0" indent="-342900" algn="l">
              <a:lnSpc>
                <a:spcPct val="150000"/>
              </a:lnSpc>
              <a:spcBef>
                <a:spcPts val="0"/>
              </a:spcBef>
              <a:spcAft>
                <a:spcPts val="0"/>
              </a:spcAft>
              <a:buClrTx/>
              <a:buSzPct val="150000"/>
              <a:buFont typeface="Wingdings" panose="05000000000000000000" charset="0"/>
              <a:buBlip>
                <a:blip r:embed="rId11"/>
              </a:buBlip>
              <a:defRPr/>
            </a:pP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直接赋值不需要任何操作</a:t>
            </a:r>
            <a:endPar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endParaRPr>
          </a:p>
          <a:p>
            <a:pPr marL="342900" lvl="0" indent="-342900" algn="l">
              <a:lnSpc>
                <a:spcPct val="150000"/>
              </a:lnSpc>
              <a:spcBef>
                <a:spcPts val="0"/>
              </a:spcBef>
              <a:spcAft>
                <a:spcPts val="0"/>
              </a:spcAft>
              <a:buClrTx/>
              <a:buSzPct val="150000"/>
              <a:buFont typeface="Wingdings" panose="05000000000000000000" charset="0"/>
              <a:buBlip>
                <a:blip r:embed="rId11"/>
              </a:buBlip>
              <a:defRPr/>
            </a:pP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SQL查询需要写SQL语句</a:t>
            </a:r>
            <a:endPar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endParaRPr>
          </a:p>
          <a:p>
            <a:pPr lvl="0" algn="l">
              <a:lnSpc>
                <a:spcPct val="150000"/>
              </a:lnSpc>
              <a:spcBef>
                <a:spcPts val="0"/>
              </a:spcBef>
              <a:spcAft>
                <a:spcPts val="0"/>
              </a:spcAft>
              <a:buClrTx/>
              <a:buSzPct val="150000"/>
              <a:buFont typeface="Wingdings" panose="05000000000000000000" charset="0"/>
              <a:defRPr/>
            </a:pP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 </a:t>
            </a: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（注：ERP取值方式不支持SQL语句）</a:t>
            </a:r>
            <a:endPar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endParaRPr>
          </a:p>
          <a:p>
            <a:pPr marL="342900" lvl="0" indent="-342900" algn="l">
              <a:lnSpc>
                <a:spcPct val="150000"/>
              </a:lnSpc>
              <a:spcBef>
                <a:spcPts val="0"/>
              </a:spcBef>
              <a:spcAft>
                <a:spcPts val="0"/>
              </a:spcAft>
              <a:buClrTx/>
              <a:buSzPct val="150000"/>
              <a:buFont typeface="Wingdings" panose="05000000000000000000" charset="0"/>
              <a:buBlip>
                <a:blip r:embed="rId11"/>
              </a:buBlip>
              <a:defRPr/>
            </a:pPr>
            <a:r>
              <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rPr>
              <a:t>默认值需要赋值默认值</a:t>
            </a:r>
            <a:endParaRPr lang="zh-CN" altLang="en-US" sz="200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ea"/>
              <a:sym typeface="+mn-ea"/>
            </a:endParaRPr>
          </a:p>
        </p:txBody>
      </p:sp>
      <p:sp>
        <p:nvSpPr>
          <p:cNvPr id="15" name="文本框 14"/>
          <p:cNvSpPr txBox="1"/>
          <p:nvPr>
            <p:custDataLst>
              <p:tags r:id="rId12"/>
            </p:custDataLst>
          </p:nvPr>
        </p:nvSpPr>
        <p:spPr bwMode="auto">
          <a:xfrm>
            <a:off x="5989955" y="4212590"/>
            <a:ext cx="6118225" cy="640080"/>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en-US" altLang="zh-CN" sz="1600" dirty="0">
                <a:latin typeface="微软雅黑" panose="020B0503020204020204" pitchFamily="34" charset="-122"/>
                <a:ea typeface="微软雅黑" panose="020B0503020204020204" pitchFamily="34" charset="-122"/>
                <a:sym typeface="+mn-ea"/>
              </a:rPr>
              <a:t>ERP</a:t>
            </a:r>
            <a:r>
              <a:rPr lang="zh-CN" altLang="en-US" sz="1600" dirty="0">
                <a:latin typeface="微软雅黑" panose="020B0503020204020204" pitchFamily="34" charset="-122"/>
                <a:ea typeface="微软雅黑" panose="020B0503020204020204" pitchFamily="34" charset="-122"/>
                <a:sym typeface="+mn-ea"/>
              </a:rPr>
              <a:t>新增字段若是</a:t>
            </a:r>
            <a:r>
              <a:rPr lang="zh-CN" altLang="en-US" sz="1600" dirty="0">
                <a:latin typeface="微软雅黑" panose="020B0503020204020204" pitchFamily="34" charset="-122"/>
                <a:ea typeface="微软雅黑" panose="020B0503020204020204" pitchFamily="34" charset="-122"/>
                <a:sym typeface="+mn-ea"/>
              </a:rPr>
              <a:t>在接口中无法查到时，请到连接</a:t>
            </a:r>
            <a:r>
              <a:rPr lang="en-US" altLang="zh-CN" sz="1600" dirty="0">
                <a:latin typeface="微软雅黑" panose="020B0503020204020204" pitchFamily="34" charset="-122"/>
                <a:ea typeface="微软雅黑" panose="020B0503020204020204" pitchFamily="34" charset="-122"/>
                <a:sym typeface="+mn-ea"/>
              </a:rPr>
              <a:t>ERP</a:t>
            </a:r>
            <a:r>
              <a:rPr lang="zh-CN" altLang="en-US" sz="1600" dirty="0">
                <a:latin typeface="微软雅黑" panose="020B0503020204020204" pitchFamily="34" charset="-122"/>
                <a:ea typeface="微软雅黑" panose="020B0503020204020204" pitchFamily="34" charset="-122"/>
                <a:sym typeface="+mn-ea"/>
              </a:rPr>
              <a:t>主界面点击</a:t>
            </a:r>
            <a:endParaRPr lang="zh-CN" altLang="en-US" sz="1600" dirty="0">
              <a:latin typeface="微软雅黑" panose="020B0503020204020204" pitchFamily="34" charset="-122"/>
              <a:ea typeface="微软雅黑" panose="020B0503020204020204" pitchFamily="34" charset="-122"/>
              <a:sym typeface="+mn-ea"/>
            </a:endParaRPr>
          </a:p>
          <a:p>
            <a:pPr lvl="0" algn="ctr">
              <a:buClrTx/>
              <a:buSzTx/>
              <a:buFontTx/>
            </a:pPr>
            <a:r>
              <a:rPr lang="zh-CN" altLang="en-US" sz="1600" dirty="0">
                <a:solidFill>
                  <a:srgbClr val="FF0000"/>
                </a:solidFill>
                <a:latin typeface="微软雅黑" panose="020B0503020204020204" pitchFamily="34" charset="-122"/>
                <a:ea typeface="微软雅黑" panose="020B0503020204020204" pitchFamily="34" charset="-122"/>
                <a:sym typeface="+mn-ea"/>
              </a:rPr>
              <a:t>清除缓存</a:t>
            </a:r>
            <a:r>
              <a:rPr lang="zh-CN" altLang="en-US" sz="1600" dirty="0">
                <a:latin typeface="微软雅黑" panose="020B0503020204020204" pitchFamily="34" charset="-122"/>
                <a:ea typeface="微软雅黑" panose="020B0503020204020204" pitchFamily="34" charset="-122"/>
                <a:sym typeface="+mn-ea"/>
              </a:rPr>
              <a:t>即可查询到。</a:t>
            </a:r>
            <a:endParaRPr lang="zh-CN" altLang="en-US" sz="1600" dirty="0">
              <a:latin typeface="微软雅黑" panose="020B0503020204020204" pitchFamily="34" charset="-122"/>
              <a:ea typeface="微软雅黑" panose="020B0503020204020204" pitchFamily="34" charset="-122"/>
              <a:sym typeface="+mn-ea"/>
            </a:endParaRPr>
          </a:p>
        </p:txBody>
      </p:sp>
      <p:cxnSp>
        <p:nvCxnSpPr>
          <p:cNvPr id="20" name="直接箭头连接符 19"/>
          <p:cNvCxnSpPr/>
          <p:nvPr/>
        </p:nvCxnSpPr>
        <p:spPr>
          <a:xfrm flipH="1" flipV="1">
            <a:off x="6186170" y="2924810"/>
            <a:ext cx="1973580" cy="1660525"/>
          </a:xfrm>
          <a:prstGeom prst="straightConnector1">
            <a:avLst/>
          </a:prstGeom>
          <a:ln>
            <a:solidFill>
              <a:schemeClr val="accent4">
                <a:lumMod val="75000"/>
              </a:schemeClr>
            </a:solidFill>
            <a:tailEnd type="arrow"/>
          </a:ln>
        </p:spPr>
        <p:style>
          <a:lnRef idx="2">
            <a:schemeClr val="accent1"/>
          </a:lnRef>
          <a:fillRef idx="0">
            <a:srgbClr val="FFFFFF"/>
          </a:fillRef>
          <a:effectRef idx="0">
            <a:srgbClr val="FFFFFF"/>
          </a:effectRef>
          <a:fontRef idx="minor">
            <a:schemeClr val="tx1"/>
          </a:fontRef>
        </p:style>
      </p:cxnSp>
      <p:sp>
        <p:nvSpPr>
          <p:cNvPr id="21" name="文本框 20"/>
          <p:cNvSpPr txBox="1"/>
          <p:nvPr>
            <p:custDataLst>
              <p:tags r:id="rId13"/>
            </p:custDataLst>
          </p:nvPr>
        </p:nvSpPr>
        <p:spPr bwMode="auto">
          <a:xfrm>
            <a:off x="3811270" y="3493770"/>
            <a:ext cx="1693545" cy="367030"/>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600" dirty="0">
                <a:latin typeface="微软雅黑" panose="020B0503020204020204" pitchFamily="34" charset="-122"/>
                <a:ea typeface="微软雅黑" panose="020B0503020204020204" pitchFamily="34" charset="-122"/>
                <a:sym typeface="+mn-ea"/>
              </a:rPr>
              <a:t>选择取值方法</a:t>
            </a:r>
            <a:endParaRPr lang="zh-CN" altLang="en-US" sz="1600" dirty="0">
              <a:latin typeface="微软雅黑" panose="020B0503020204020204" pitchFamily="34" charset="-122"/>
              <a:ea typeface="微软雅黑" panose="020B0503020204020204" pitchFamily="34" charset="-122"/>
              <a:sym typeface="+mn-ea"/>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lang="en-US" altLang="zh-CN">
                <a:sym typeface="+mn-ea"/>
              </a:rPr>
              <a:t>PHP</a:t>
            </a:r>
            <a:r>
              <a:rPr>
                <a:sym typeface="+mn-ea"/>
              </a:rPr>
              <a:t>配置语句介绍（</a:t>
            </a:r>
            <a:r>
              <a:rPr lang="en-US" altLang="zh-CN">
                <a:sym typeface="+mn-ea"/>
              </a:rPr>
              <a:t>CRM-&gt;ERP</a:t>
            </a:r>
            <a:r>
              <a:rPr>
                <a:sym typeface="+mn-ea"/>
              </a:rPr>
              <a:t>需要配置</a:t>
            </a:r>
            <a:r>
              <a:rPr lang="en-US" altLang="zh-CN">
                <a:sym typeface="+mn-ea"/>
              </a:rPr>
              <a:t>PHP</a:t>
            </a:r>
            <a:r>
              <a:rPr>
                <a:sym typeface="+mn-ea"/>
              </a:rPr>
              <a:t>语言）</a:t>
            </a:r>
            <a:endParaRPr>
              <a:sym typeface="+mn-ea"/>
            </a:endParaRPr>
          </a:p>
        </p:txBody>
      </p:sp>
      <p:sp>
        <p:nvSpPr>
          <p:cNvPr id="13" name="矩形 12"/>
          <p:cNvSpPr/>
          <p:nvPr>
            <p:custDataLst>
              <p:tags r:id="rId1"/>
            </p:custDataLst>
          </p:nvPr>
        </p:nvSpPr>
        <p:spPr>
          <a:xfrm>
            <a:off x="316230" y="1026160"/>
            <a:ext cx="11052175" cy="5667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136525" rIns="136525" bIns="136525" numCol="1" spcCol="0" rtlCol="0" fromWordArt="0" anchor="ctr" anchorCtr="1" forceAA="0" compatLnSpc="1">
            <a:noAutofit/>
          </a:bodyPr>
          <a:p>
            <a:pPr marL="285750" marR="0" lvl="0" indent="-285750" algn="l" defTabSz="914400" rtl="0" eaLnBrk="1" fontAlgn="auto" latinLnBrk="0" hangingPunct="1">
              <a:lnSpc>
                <a:spcPct val="140000"/>
              </a:lnSpc>
              <a:spcBef>
                <a:spcPts val="0"/>
              </a:spcBef>
              <a:spcAft>
                <a:spcPts val="0"/>
              </a:spcAft>
              <a:buClr>
                <a:srgbClr val="1771EB"/>
              </a:buClr>
              <a:buSzPct val="150000"/>
              <a:buFont typeface="Arial" panose="020B0604020202020204" pitchFamily="34" charset="0"/>
              <a:buChar char="•"/>
              <a:defRPr/>
            </a:pPr>
            <a:r>
              <a:rPr lang="zh-CN" altLang="en-US"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当所配置的字段是</a:t>
            </a:r>
            <a:r>
              <a:rPr lang="zh-CN" altLang="en-US" b="1"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表头字段</a:t>
            </a:r>
            <a:r>
              <a:rPr lang="zh-CN" altLang="en-US"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的时候</a:t>
            </a:r>
            <a:r>
              <a:rPr lang="zh-CN" altLang="en-US" sz="20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a:t>
            </a:r>
            <a:endParaRPr lang="zh-CN" altLang="en-US" sz="20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marR="0" lvl="0" indent="0" algn="l" defTabSz="914400" rtl="0" eaLnBrk="1" fontAlgn="auto" latinLnBrk="0" hangingPunct="1">
              <a:lnSpc>
                <a:spcPct val="140000"/>
              </a:lnSpc>
              <a:spcBef>
                <a:spcPts val="0"/>
              </a:spcBef>
              <a:spcAft>
                <a:spcPts val="0"/>
              </a:spcAft>
              <a:buClr>
                <a:srgbClr val="1771EB"/>
              </a:buClr>
              <a:buSzPct val="150000"/>
              <a:buNone/>
              <a:defRPr/>
            </a:pPr>
            <a:r>
              <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"字段名": " '. $exch_data['字段名</a:t>
            </a:r>
            <a:r>
              <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小写'] . '",</a:t>
            </a:r>
            <a:endPar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40000"/>
              </a:lnSpc>
              <a:spcBef>
                <a:spcPts val="0"/>
              </a:spcBef>
              <a:spcAft>
                <a:spcPts val="0"/>
              </a:spcAft>
              <a:buClr>
                <a:srgbClr val="1771EB"/>
              </a:buClr>
              <a:buSzPct val="150000"/>
              <a:buFont typeface="Arial" panose="020B0604020202020204" pitchFamily="34" charset="0"/>
              <a:buChar char="•"/>
              <a:defRPr/>
            </a:pPr>
            <a:r>
              <a:rPr lang="zh-CN" altLang="en-US"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当所配置的字段是</a:t>
            </a:r>
            <a:r>
              <a:rPr lang="zh-CN" altLang="en-US" b="1"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表体字段</a:t>
            </a:r>
            <a:r>
              <a:rPr lang="zh-CN" altLang="en-US"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的时候：</a:t>
            </a:r>
            <a:endParaRPr lang="zh-CN" altLang="en-US"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marR="0" lvl="0" indent="0" algn="l" defTabSz="914400" rtl="0" eaLnBrk="1" fontAlgn="auto" latinLnBrk="0" hangingPunct="1">
              <a:lnSpc>
                <a:spcPct val="140000"/>
              </a:lnSpc>
              <a:spcBef>
                <a:spcPts val="0"/>
              </a:spcBef>
              <a:spcAft>
                <a:spcPts val="0"/>
              </a:spcAft>
              <a:buClr>
                <a:srgbClr val="1771EB"/>
              </a:buClr>
              <a:buSzPct val="150000"/>
              <a:buNone/>
              <a:defRPr/>
            </a:pPr>
            <a:r>
              <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"字段名": " '. $</a:t>
            </a:r>
            <a:r>
              <a:rPr lang="en-US" altLang="zh-CN"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end</a:t>
            </a:r>
            <a:r>
              <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_data['字段名</a:t>
            </a:r>
            <a:r>
              <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小写'] . '",</a:t>
            </a:r>
            <a:endPar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40000"/>
              </a:lnSpc>
              <a:spcBef>
                <a:spcPts val="0"/>
              </a:spcBef>
              <a:spcAft>
                <a:spcPts val="0"/>
              </a:spcAft>
              <a:buClr>
                <a:srgbClr val="1771EB"/>
              </a:buClr>
              <a:buSzPct val="150000"/>
              <a:buFont typeface="Arial" panose="020B0604020202020204" pitchFamily="34" charset="0"/>
              <a:buChar char="•"/>
              <a:defRPr/>
            </a:pPr>
            <a:r>
              <a:rPr lang="zh-CN" altLang="en-US"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当所配置的字段需要关联其他单据的时候分两种</a:t>
            </a:r>
            <a:r>
              <a:rPr lang="zh-CN" altLang="en-US"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情况：</a:t>
            </a:r>
            <a:endParaRPr lang="zh-CN" altLang="en-US"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algn="l"/>
            <a:r>
              <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（1）</a:t>
            </a:r>
            <a:r>
              <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例如销售订单的客户在CRM当中已经拥有编码，只需要在接口配置当中CRM取值方法写SQL：</a:t>
            </a:r>
            <a:endPar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algn="l"/>
            <a:r>
              <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select account_no from ld_account where accountid = ? and deleted = 0</a:t>
            </a:r>
            <a:endPar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algn="l"/>
            <a:r>
              <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（2）例如销售员在CRM当中只是拥有名称，但是没有编码，需要在配置文件中先把名称转换为编码，然后使用Fnumber：</a:t>
            </a:r>
            <a:endPar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algn="l"/>
            <a:r>
              <a:rPr lang="zh-CN" altLang="en-US" sz="1600" b="1"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名称转编码：</a:t>
            </a:r>
            <a:endParaRPr lang="zh-CN" altLang="en-US" sz="1600" b="1"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algn="l"/>
            <a:r>
              <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 //业务员</a:t>
            </a:r>
            <a:endPar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algn="l"/>
            <a:r>
              <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$salerid = $this-&gt;cls_exch_cloud-&gt;getSalerInfo($exch_data['fseller'], $exch_data['fsalegroupid'], $this-&gt;userOrgId);</a:t>
            </a:r>
            <a:endPar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algn="l"/>
            <a:r>
              <a:rPr lang="zh-CN" altLang="en-US" sz="1600" b="1"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下方层级当中所传字段使用Fnumber</a:t>
            </a:r>
            <a:endParaRPr lang="zh-CN" altLang="en-US" sz="1600" b="1"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algn="l"/>
            <a:r>
              <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 "FUseOrgId": {</a:t>
            </a:r>
            <a:endPar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algn="l"/>
            <a:r>
              <a:rPr lang="en-US" altLang="zh-CN"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                 </a:t>
            </a:r>
            <a:r>
              <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"FNumber": "' . $this-&gt;userOrgId . '"</a:t>
            </a:r>
            <a:endPar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algn="l"/>
            <a:r>
              <a:rPr lang="zh-CN" altLang="en-US" dirty="0">
                <a:solidFill>
                  <a:schemeClr val="tx1"/>
                </a:solidFill>
                <a:latin typeface="微软雅黑" panose="020B0503020204020204" pitchFamily="34" charset="-122"/>
                <a:ea typeface="微软雅黑" panose="020B0503020204020204" pitchFamily="34" charset="-122"/>
                <a:sym typeface="+mn-ea"/>
              </a:rPr>
              <a:t>                         },</a:t>
            </a:r>
            <a:endPar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40000"/>
              </a:lnSpc>
              <a:spcBef>
                <a:spcPts val="0"/>
              </a:spcBef>
              <a:spcAft>
                <a:spcPts val="0"/>
              </a:spcAft>
              <a:buClr>
                <a:srgbClr val="1771EB"/>
              </a:buClr>
              <a:buSzPct val="150000"/>
              <a:buFont typeface="Arial" panose="020B0604020202020204" pitchFamily="34" charset="0"/>
              <a:buChar char="•"/>
              <a:defRPr/>
            </a:pPr>
            <a:r>
              <a:rPr lang="zh-CN" altLang="en-US"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当所配置的字段是固定的下拉框值的时候（连接</a:t>
            </a:r>
            <a:r>
              <a:rPr lang="en-US" altLang="zh-CN"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ERP</a:t>
            </a:r>
            <a:r>
              <a:rPr lang="zh-CN" altLang="en-US"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当中写</a:t>
            </a:r>
            <a:r>
              <a:rPr lang="en-US" altLang="zh-CN"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SQL</a:t>
            </a:r>
            <a:r>
              <a:rPr lang="zh-CN" altLang="en-US"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a:t>
            </a:r>
            <a:endParaRPr lang="zh-CN" altLang="en-US"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marR="0" lvl="0" indent="0" algn="l" defTabSz="914400" rtl="0" eaLnBrk="1" fontAlgn="auto" latinLnBrk="0" hangingPunct="1">
              <a:lnSpc>
                <a:spcPct val="140000"/>
              </a:lnSpc>
              <a:spcBef>
                <a:spcPts val="0"/>
              </a:spcBef>
              <a:spcAft>
                <a:spcPts val="0"/>
              </a:spcAft>
              <a:buClr>
                <a:srgbClr val="1771EB"/>
              </a:buClr>
              <a:buSzPct val="150000"/>
              <a:buNone/>
              <a:defRPr/>
            </a:pPr>
            <a:r>
              <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"字段名": " '. $exch_data['字段名小写'] . '",或者"字段名": " '. $</a:t>
            </a:r>
            <a:r>
              <a:rPr lang="en-US" altLang="zh-CN"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end</a:t>
            </a:r>
            <a:r>
              <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rPr>
              <a:t>_data['字段名小写'] . '",</a:t>
            </a:r>
            <a:endPar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a:p>
            <a:pPr marR="0" lvl="0" indent="0" algn="l" defTabSz="914400" rtl="0" eaLnBrk="1" fontAlgn="auto" latinLnBrk="0" hangingPunct="1">
              <a:lnSpc>
                <a:spcPct val="140000"/>
              </a:lnSpc>
              <a:spcBef>
                <a:spcPts val="0"/>
              </a:spcBef>
              <a:spcAft>
                <a:spcPts val="0"/>
              </a:spcAft>
              <a:buClr>
                <a:srgbClr val="1771EB"/>
              </a:buClr>
              <a:buSzPct val="150000"/>
              <a:buNone/>
              <a:defRPr/>
            </a:pPr>
            <a:endParaRPr lang="zh-CN" altLang="en-US" sz="1600" spc="180" noProof="0" dirty="0">
              <a:ln w="3175">
                <a:noFill/>
                <a:prstDash val="dash"/>
              </a:ln>
              <a:solidFill>
                <a:schemeClr val="tx1"/>
              </a:solidFill>
              <a:effectLst/>
              <a:uLnTx/>
              <a:uFillTx/>
              <a:latin typeface="微软雅黑" panose="020B0503020204020204" pitchFamily="34" charset="-122"/>
              <a:ea typeface="微软雅黑" panose="020B0503020204020204" pitchFamily="34" charset="-122"/>
              <a:sym typeface="+mn-ea"/>
            </a:endParaRPr>
          </a:p>
        </p:txBody>
      </p:sp>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在</a:t>
            </a:r>
            <a:r>
              <a:rPr lang="en-US" altLang="zh-CN">
                <a:sym typeface="+mn-ea"/>
              </a:rPr>
              <a:t>CRM</a:t>
            </a:r>
            <a:r>
              <a:rPr>
                <a:sym typeface="+mn-ea"/>
              </a:rPr>
              <a:t>中新建一条客户单据测试是否会</a:t>
            </a:r>
            <a:r>
              <a:rPr>
                <a:sym typeface="+mn-ea"/>
              </a:rPr>
              <a:t>同步成功</a:t>
            </a:r>
            <a:endParaRPr>
              <a:sym typeface="+mn-ea"/>
            </a:endParaRPr>
          </a:p>
        </p:txBody>
      </p:sp>
      <p:pic>
        <p:nvPicPr>
          <p:cNvPr id="2" name="图片 1"/>
          <p:cNvPicPr>
            <a:picLocks noChangeAspect="1"/>
          </p:cNvPicPr>
          <p:nvPr>
            <p:custDataLst>
              <p:tags r:id="rId1"/>
            </p:custDataLst>
          </p:nvPr>
        </p:nvPicPr>
        <p:blipFill rotWithShape="1">
          <a:blip r:embed="rId2"/>
          <a:stretch>
            <a:fillRect/>
          </a:stretch>
        </p:blipFill>
        <p:spPr>
          <a:xfrm>
            <a:off x="445135" y="1816735"/>
            <a:ext cx="5973445" cy="3534410"/>
          </a:xfrm>
          <a:prstGeom prst="roundRect">
            <a:avLst>
              <a:gd name="adj" fmla="val 6309"/>
            </a:avLst>
          </a:prstGeom>
          <a:blipFill rotWithShape="1">
            <a:blip r:embed="rId3"/>
            <a:stretch>
              <a:fillRect/>
            </a:stretch>
          </a:blipFill>
          <a:ln>
            <a:noFill/>
          </a:ln>
          <a:effectLst>
            <a:outerShdw blurRad="114300" dist="38100" dir="2700000" algn="tl" rotWithShape="0">
              <a:srgbClr val="1771EB">
                <a:alpha val="40000"/>
              </a:srgbClr>
            </a:outerShdw>
          </a:effectLst>
        </p:spPr>
      </p:pic>
      <p:pic>
        <p:nvPicPr>
          <p:cNvPr id="15" name="图片 14"/>
          <p:cNvPicPr>
            <a:picLocks noChangeAspect="1"/>
          </p:cNvPicPr>
          <p:nvPr>
            <p:custDataLst>
              <p:tags r:id="rId4"/>
            </p:custDataLst>
          </p:nvPr>
        </p:nvPicPr>
        <p:blipFill rotWithShape="1">
          <a:blip r:embed="rId5"/>
          <a:stretch>
            <a:fillRect/>
          </a:stretch>
        </p:blipFill>
        <p:spPr>
          <a:xfrm>
            <a:off x="6908800" y="982345"/>
            <a:ext cx="3048000" cy="1416050"/>
          </a:xfrm>
          <a:prstGeom prst="roundRect">
            <a:avLst>
              <a:gd name="adj" fmla="val 6309"/>
            </a:avLst>
          </a:prstGeom>
          <a:blipFill rotWithShape="1">
            <a:blip r:embed="rId3"/>
            <a:stretch>
              <a:fillRect/>
            </a:stretch>
          </a:blipFill>
          <a:ln>
            <a:noFill/>
          </a:ln>
          <a:effectLst>
            <a:outerShdw blurRad="114300" dist="38100" dir="2700000" algn="tl" rotWithShape="0">
              <a:srgbClr val="1771EB">
                <a:alpha val="40000"/>
              </a:srgbClr>
            </a:outerShdw>
          </a:effectLst>
        </p:spPr>
      </p:pic>
      <p:grpSp>
        <p:nvGrpSpPr>
          <p:cNvPr id="17" name="组合 16"/>
          <p:cNvGrpSpPr/>
          <p:nvPr/>
        </p:nvGrpSpPr>
        <p:grpSpPr>
          <a:xfrm>
            <a:off x="6719570" y="2854325"/>
            <a:ext cx="4687031" cy="3340268"/>
            <a:chOff x="7210" y="3031"/>
            <a:chExt cx="8311" cy="4601"/>
          </a:xfrm>
        </p:grpSpPr>
        <p:sp>
          <p:nvSpPr>
            <p:cNvPr id="18" name="圆角矩形 67"/>
            <p:cNvSpPr/>
            <p:nvPr>
              <p:custDataLst>
                <p:tags r:id="rId6"/>
              </p:custDataLst>
            </p:nvPr>
          </p:nvSpPr>
          <p:spPr>
            <a:xfrm>
              <a:off x="7210" y="3031"/>
              <a:ext cx="8311" cy="4601"/>
            </a:xfrm>
            <a:prstGeom prst="roundRect">
              <a:avLst>
                <a:gd name="adj" fmla="val 9479"/>
              </a:avLst>
            </a:prstGeom>
            <a:solidFill>
              <a:schemeClr val="bg1"/>
            </a:solidFill>
            <a:ln>
              <a:noFill/>
            </a:ln>
            <a:effectLst>
              <a:outerShdw blurRad="482600" dist="114300" dir="13500000" sx="97000" sy="97000" algn="br" rotWithShape="0">
                <a:srgbClr val="1771E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custDataLst>
                <p:tags r:id="rId7"/>
              </p:custDataLst>
            </p:nvPr>
          </p:nvSpPr>
          <p:spPr>
            <a:xfrm>
              <a:off x="7329" y="3266"/>
              <a:ext cx="7478" cy="4365"/>
            </a:xfrm>
            <a:prstGeom prst="rect">
              <a:avLst/>
            </a:prstGeom>
          </p:spPr>
          <p:txBody>
            <a:bodyPr wrap="square" lIns="91440" tIns="45720" rIns="91440" bIns="45720" rtlCol="0" anchor="t" anchorCtr="0">
              <a:spAutoFit/>
            </a:bodyPr>
            <a:lstStyle>
              <a:lvl1pPr marL="0" indent="0" algn="l">
                <a:buNone/>
                <a:defRPr sz="2400">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pPr lvl="0" algn="ctr">
                <a:buClrTx/>
                <a:buSzTx/>
                <a:buFontTx/>
              </a:pPr>
              <a:r>
                <a:rPr lang="zh-CN" altLang="en-US" sz="2000" dirty="0">
                  <a:solidFill>
                    <a:schemeClr val="tx1"/>
                  </a:solidFill>
                  <a:latin typeface="微软雅黑" panose="020B0503020204020204" pitchFamily="34" charset="-122"/>
                  <a:ea typeface="微软雅黑" panose="020B0503020204020204" pitchFamily="34" charset="-122"/>
                  <a:sym typeface="+mn-ea"/>
                </a:rPr>
                <a:t>第三步：看到上述报错信息之后到</a:t>
              </a:r>
              <a:r>
                <a:rPr lang="en-US" altLang="zh-CN" sz="2000" dirty="0">
                  <a:solidFill>
                    <a:schemeClr val="accent1"/>
                  </a:solidFill>
                  <a:latin typeface="微软雅黑" panose="020B0503020204020204" pitchFamily="34" charset="-122"/>
                  <a:ea typeface="微软雅黑" panose="020B0503020204020204" pitchFamily="34" charset="-122"/>
                  <a:sym typeface="+mn-ea"/>
                </a:rPr>
                <a:t>C:\lianjieerp\www\lianjieerp_new\app\src\Domain\User\Service\Exch\user_privileges\</a:t>
              </a:r>
              <a:endParaRPr lang="en-US" altLang="zh-CN" sz="2000" dirty="0">
                <a:solidFill>
                  <a:schemeClr val="accent1"/>
                </a:solidFill>
                <a:latin typeface="微软雅黑" panose="020B0503020204020204" pitchFamily="34" charset="-122"/>
                <a:ea typeface="微软雅黑" panose="020B0503020204020204" pitchFamily="34" charset="-122"/>
                <a:sym typeface="+mn-ea"/>
              </a:endParaRPr>
            </a:p>
            <a:p>
              <a:pPr lvl="0" algn="ctr">
                <a:buClrTx/>
                <a:buSzTx/>
                <a:buFontTx/>
              </a:pPr>
              <a:r>
                <a:rPr lang="en-US" altLang="zh-CN" sz="2000" dirty="0">
                  <a:solidFill>
                    <a:schemeClr val="accent1"/>
                  </a:solidFill>
                  <a:latin typeface="微软雅黑" panose="020B0503020204020204" pitchFamily="34" charset="-122"/>
                  <a:ea typeface="微软雅黑" panose="020B0503020204020204" pitchFamily="34" charset="-122"/>
                  <a:sym typeface="+mn-ea"/>
                </a:rPr>
                <a:t>modules\Accounts\cls_crmtoerp_cloud_accounts</a:t>
              </a:r>
              <a:endParaRPr lang="en-US" altLang="zh-CN" sz="2000" dirty="0">
                <a:solidFill>
                  <a:srgbClr val="FF0000"/>
                </a:solidFill>
                <a:latin typeface="微软雅黑" panose="020B0503020204020204" pitchFamily="34" charset="-122"/>
                <a:ea typeface="微软雅黑" panose="020B0503020204020204" pitchFamily="34" charset="-122"/>
                <a:sym typeface="+mn-ea"/>
              </a:endParaRPr>
            </a:p>
            <a:p>
              <a:pPr lvl="0" algn="ctr">
                <a:buClrTx/>
                <a:buSzTx/>
                <a:buFontTx/>
              </a:pPr>
              <a:r>
                <a:rPr lang="zh-CN" altLang="en-US" sz="2000" dirty="0">
                  <a:solidFill>
                    <a:schemeClr val="tx1"/>
                  </a:solidFill>
                  <a:latin typeface="微软雅黑" panose="020B0503020204020204" pitchFamily="34" charset="-122"/>
                  <a:ea typeface="微软雅黑" panose="020B0503020204020204" pitchFamily="34" charset="-122"/>
                  <a:sym typeface="+mn-ea"/>
                </a:rPr>
                <a:t>下用</a:t>
              </a:r>
              <a:r>
                <a:rPr lang="en-US" altLang="zh-CN" sz="2000" dirty="0">
                  <a:solidFill>
                    <a:schemeClr val="tx1"/>
                  </a:solidFill>
                  <a:latin typeface="微软雅黑" panose="020B0503020204020204" pitchFamily="34" charset="-122"/>
                  <a:ea typeface="微软雅黑" panose="020B0503020204020204" pitchFamily="34" charset="-122"/>
                  <a:sym typeface="+mn-ea"/>
                </a:rPr>
                <a:t>Notepade++</a:t>
              </a:r>
              <a:r>
                <a:rPr lang="zh-CN" altLang="en-US" sz="2000" dirty="0">
                  <a:solidFill>
                    <a:schemeClr val="tx1"/>
                  </a:solidFill>
                  <a:latin typeface="微软雅黑" panose="020B0503020204020204" pitchFamily="34" charset="-122"/>
                  <a:ea typeface="微软雅黑" panose="020B0503020204020204" pitchFamily="34" charset="-122"/>
                  <a:sym typeface="+mn-ea"/>
                </a:rPr>
                <a:t>打开配置文件，配置</a:t>
              </a:r>
              <a:r>
                <a:rPr lang="en-US" altLang="zh-CN" sz="2000" dirty="0">
                  <a:solidFill>
                    <a:schemeClr val="tx1"/>
                  </a:solidFill>
                  <a:latin typeface="微软雅黑" panose="020B0503020204020204" pitchFamily="34" charset="-122"/>
                  <a:ea typeface="微软雅黑" panose="020B0503020204020204" pitchFamily="34" charset="-122"/>
                  <a:sym typeface="+mn-ea"/>
                </a:rPr>
                <a:t>“</a:t>
              </a:r>
              <a:r>
                <a:rPr lang="zh-CN" altLang="en-US" sz="2000" dirty="0">
                  <a:solidFill>
                    <a:schemeClr val="accent1"/>
                  </a:solidFill>
                  <a:latin typeface="微软雅黑" panose="020B0503020204020204" pitchFamily="34" charset="-122"/>
                  <a:ea typeface="微软雅黑" panose="020B0503020204020204" pitchFamily="34" charset="-122"/>
                  <a:sym typeface="+mn-ea"/>
                </a:rPr>
                <a:t>测试日期</a:t>
              </a:r>
              <a:r>
                <a:rPr lang="en-US" altLang="zh-CN" sz="2000" dirty="0">
                  <a:solidFill>
                    <a:schemeClr val="tx1"/>
                  </a:solidFill>
                  <a:latin typeface="微软雅黑" panose="020B0503020204020204" pitchFamily="34" charset="-122"/>
                  <a:ea typeface="微软雅黑" panose="020B0503020204020204" pitchFamily="34" charset="-122"/>
                  <a:sym typeface="+mn-ea"/>
                </a:rPr>
                <a:t>”</a:t>
              </a:r>
              <a:r>
                <a:rPr lang="zh-CN" altLang="en-US" sz="2000" dirty="0">
                  <a:solidFill>
                    <a:schemeClr val="tx1"/>
                  </a:solidFill>
                  <a:latin typeface="微软雅黑" panose="020B0503020204020204" pitchFamily="34" charset="-122"/>
                  <a:ea typeface="微软雅黑" panose="020B0503020204020204" pitchFamily="34" charset="-122"/>
                  <a:sym typeface="+mn-ea"/>
                </a:rPr>
                <a:t>的相关</a:t>
              </a:r>
              <a:r>
                <a:rPr lang="en-US" altLang="zh-CN" sz="2000" dirty="0">
                  <a:solidFill>
                    <a:schemeClr val="tx1"/>
                  </a:solidFill>
                  <a:latin typeface="微软雅黑" panose="020B0503020204020204" pitchFamily="34" charset="-122"/>
                  <a:ea typeface="微软雅黑" panose="020B0503020204020204" pitchFamily="34" charset="-122"/>
                  <a:sym typeface="+mn-ea"/>
                </a:rPr>
                <a:t>PHP</a:t>
              </a:r>
              <a:r>
                <a:rPr lang="zh-CN" altLang="en-US" sz="2000" dirty="0">
                  <a:solidFill>
                    <a:schemeClr val="tx1"/>
                  </a:solidFill>
                  <a:latin typeface="微软雅黑" panose="020B0503020204020204" pitchFamily="34" charset="-122"/>
                  <a:ea typeface="微软雅黑" panose="020B0503020204020204" pitchFamily="34" charset="-122"/>
                  <a:sym typeface="+mn-ea"/>
                </a:rPr>
                <a:t>语言；若没有报错请到金蝶云星辰当中看到对应的单据字段</a:t>
              </a:r>
              <a:r>
                <a:rPr lang="zh-CN" altLang="en-US" sz="2000" dirty="0">
                  <a:solidFill>
                    <a:schemeClr val="accent1">
                      <a:lumMod val="75000"/>
                    </a:schemeClr>
                  </a:solidFill>
                  <a:latin typeface="微软雅黑" panose="020B0503020204020204" pitchFamily="34" charset="-122"/>
                  <a:ea typeface="微软雅黑" panose="020B0503020204020204" pitchFamily="34" charset="-122"/>
                  <a:sym typeface="+mn-ea"/>
                </a:rPr>
                <a:t>是否映射成功。</a:t>
              </a:r>
              <a:endParaRPr lang="zh-CN" altLang="en-US" sz="2000" dirty="0">
                <a:solidFill>
                  <a:schemeClr val="accent1">
                    <a:lumMod val="75000"/>
                  </a:schemeClr>
                </a:solidFill>
                <a:latin typeface="微软雅黑" panose="020B0503020204020204" pitchFamily="34" charset="-122"/>
                <a:ea typeface="微软雅黑" panose="020B0503020204020204" pitchFamily="34" charset="-122"/>
                <a:sym typeface="+mn-ea"/>
              </a:endParaRPr>
            </a:p>
          </p:txBody>
        </p:sp>
      </p:grpSp>
      <p:grpSp>
        <p:nvGrpSpPr>
          <p:cNvPr id="110" name="组合 109"/>
          <p:cNvGrpSpPr/>
          <p:nvPr/>
        </p:nvGrpSpPr>
        <p:grpSpPr>
          <a:xfrm>
            <a:off x="6530340" y="2783205"/>
            <a:ext cx="426716" cy="287654"/>
            <a:chOff x="13054" y="1902"/>
            <a:chExt cx="672" cy="453"/>
          </a:xfrm>
        </p:grpSpPr>
        <p:sp>
          <p:nvSpPr>
            <p:cNvPr id="111" name="椭圆 110"/>
            <p:cNvSpPr/>
            <p:nvPr>
              <p:custDataLst>
                <p:tags r:id="rId8"/>
              </p:custDataLst>
            </p:nvPr>
          </p:nvSpPr>
          <p:spPr>
            <a:xfrm>
              <a:off x="13054" y="1907"/>
              <a:ext cx="448" cy="448"/>
            </a:xfrm>
            <a:prstGeom prst="ellipse">
              <a:avLst/>
            </a:prstGeom>
            <a:solidFill>
              <a:srgbClr val="1472E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112" name="椭圆 111"/>
            <p:cNvSpPr/>
            <p:nvPr>
              <p:custDataLst>
                <p:tags r:id="rId9"/>
              </p:custDataLst>
            </p:nvPr>
          </p:nvSpPr>
          <p:spPr>
            <a:xfrm>
              <a:off x="13278" y="1902"/>
              <a:ext cx="448" cy="448"/>
            </a:xfrm>
            <a:prstGeom prst="ellipse">
              <a:avLst/>
            </a:prstGeom>
            <a:solidFill>
              <a:srgbClr val="1472EB"/>
            </a:solidFill>
            <a:ln>
              <a:noFill/>
            </a:ln>
            <a:effectLst>
              <a:outerShdw blurRad="50800" dist="12700" dir="5400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p:grpSp>
    </p:spTree>
    <p:custDataLst>
      <p:tags r:id="rId1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在</a:t>
            </a:r>
            <a:r>
              <a:rPr lang="en-US" altLang="zh-CN">
                <a:sym typeface="+mn-ea"/>
              </a:rPr>
              <a:t>Notepad++</a:t>
            </a:r>
            <a:r>
              <a:rPr>
                <a:sym typeface="+mn-ea"/>
              </a:rPr>
              <a:t>里面针对客户配置文件增加对应字段</a:t>
            </a:r>
            <a:r>
              <a:rPr>
                <a:sym typeface="+mn-ea"/>
              </a:rPr>
              <a:t>配置</a:t>
            </a:r>
            <a:endParaRPr>
              <a:sym typeface="+mn-ea"/>
            </a:endParaRPr>
          </a:p>
        </p:txBody>
      </p:sp>
      <p:sp>
        <p:nvSpPr>
          <p:cNvPr id="6" name="文本框 5"/>
          <p:cNvSpPr txBox="1"/>
          <p:nvPr>
            <p:custDataLst>
              <p:tags r:id="rId1"/>
            </p:custDataLst>
          </p:nvPr>
        </p:nvSpPr>
        <p:spPr bwMode="auto">
          <a:xfrm>
            <a:off x="1547495" y="1092200"/>
            <a:ext cx="8654415" cy="395605"/>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en-US" altLang="zh-CN" sz="1400" dirty="0">
                <a:latin typeface="微软雅黑" panose="020B0503020204020204" pitchFamily="34" charset="-122"/>
                <a:ea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sym typeface="+mn-ea"/>
              </a:rPr>
              <a:t>：先在</a:t>
            </a:r>
            <a:r>
              <a:rPr lang="en-US" altLang="zh-CN" sz="1400" dirty="0">
                <a:latin typeface="微软雅黑" panose="020B0503020204020204" pitchFamily="34" charset="-122"/>
                <a:ea typeface="微软雅黑" panose="020B0503020204020204" pitchFamily="34" charset="-122"/>
                <a:sym typeface="+mn-ea"/>
              </a:rPr>
              <a:t>webAPI</a:t>
            </a:r>
            <a:r>
              <a:rPr lang="zh-CN" altLang="en-US" sz="1400" dirty="0">
                <a:latin typeface="微软雅黑" panose="020B0503020204020204" pitchFamily="34" charset="-122"/>
                <a:ea typeface="微软雅黑" panose="020B0503020204020204" pitchFamily="34" charset="-122"/>
                <a:sym typeface="+mn-ea"/>
              </a:rPr>
              <a:t>中查看新增字段测试日期属于哪一个层级：查看可得</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测试日期</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属于</a:t>
            </a:r>
            <a:r>
              <a:rPr lang="zh-CN" altLang="en-US" sz="1400" dirty="0">
                <a:latin typeface="微软雅黑" panose="020B0503020204020204" pitchFamily="34" charset="-122"/>
                <a:ea typeface="微软雅黑" panose="020B0503020204020204" pitchFamily="34" charset="-122"/>
                <a:sym typeface="+mn-ea"/>
              </a:rPr>
              <a:t>最外围"Model"</a:t>
            </a:r>
            <a:endParaRPr lang="zh-CN" altLang="en-US" sz="1400" dirty="0">
              <a:latin typeface="微软雅黑" panose="020B0503020204020204" pitchFamily="34" charset="-122"/>
              <a:ea typeface="微软雅黑" panose="020B0503020204020204" pitchFamily="34" charset="-122"/>
              <a:sym typeface="+mn-ea"/>
            </a:endParaRPr>
          </a:p>
        </p:txBody>
      </p:sp>
      <p:pic>
        <p:nvPicPr>
          <p:cNvPr id="4" name="图片 3"/>
          <p:cNvPicPr>
            <a:picLocks noChangeAspect="1"/>
          </p:cNvPicPr>
          <p:nvPr>
            <p:custDataLst>
              <p:tags r:id="rId2"/>
            </p:custDataLst>
          </p:nvPr>
        </p:nvPicPr>
        <p:blipFill rotWithShape="1">
          <a:blip r:embed="rId3"/>
          <a:stretch>
            <a:fillRect/>
          </a:stretch>
        </p:blipFill>
        <p:spPr>
          <a:xfrm>
            <a:off x="1068070" y="1743075"/>
            <a:ext cx="9822815" cy="4768215"/>
          </a:xfrm>
          <a:prstGeom prst="roundRect">
            <a:avLst>
              <a:gd name="adj" fmla="val 6309"/>
            </a:avLst>
          </a:prstGeom>
          <a:blipFill rotWithShape="1">
            <a:blip r:embed="rId4"/>
            <a:stretch>
              <a:fillRect/>
            </a:stretch>
          </a:blipFill>
          <a:ln>
            <a:noFill/>
          </a:ln>
          <a:effectLst>
            <a:outerShdw blurRad="114300" dist="38100" dir="2700000" algn="tl" rotWithShape="0">
              <a:srgbClr val="1771EB">
                <a:alpha val="40000"/>
              </a:srgbClr>
            </a:outerShdw>
          </a:effectLst>
        </p:spPr>
      </p:pic>
    </p:spTree>
    <p:custDataLst>
      <p:tags r:id="rId5"/>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在</a:t>
            </a:r>
            <a:r>
              <a:rPr lang="en-US" altLang="zh-CN">
                <a:sym typeface="+mn-ea"/>
              </a:rPr>
              <a:t>Notepad++</a:t>
            </a:r>
            <a:r>
              <a:rPr>
                <a:sym typeface="+mn-ea"/>
              </a:rPr>
              <a:t>里面针对客户配置文件增加对应字段</a:t>
            </a:r>
            <a:r>
              <a:rPr>
                <a:sym typeface="+mn-ea"/>
              </a:rPr>
              <a:t>配置</a:t>
            </a:r>
            <a:endParaRPr>
              <a:sym typeface="+mn-ea"/>
            </a:endParaRPr>
          </a:p>
        </p:txBody>
      </p:sp>
      <p:sp>
        <p:nvSpPr>
          <p:cNvPr id="6" name="文本框 5"/>
          <p:cNvSpPr txBox="1"/>
          <p:nvPr>
            <p:custDataLst>
              <p:tags r:id="rId1"/>
            </p:custDataLst>
          </p:nvPr>
        </p:nvSpPr>
        <p:spPr bwMode="auto">
          <a:xfrm>
            <a:off x="1547495" y="998855"/>
            <a:ext cx="8654415" cy="488950"/>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en-US" altLang="zh-CN" sz="1400" dirty="0">
                <a:latin typeface="微软雅黑" panose="020B0503020204020204" pitchFamily="34" charset="-122"/>
                <a:ea typeface="微软雅黑" panose="020B0503020204020204" pitchFamily="34" charset="-122"/>
                <a:sym typeface="+mn-ea"/>
              </a:rPr>
              <a:t>2</a:t>
            </a:r>
            <a:r>
              <a:rPr lang="zh-CN" altLang="en-US" sz="1400" dirty="0">
                <a:latin typeface="微软雅黑" panose="020B0503020204020204" pitchFamily="34" charset="-122"/>
                <a:ea typeface="微软雅黑" panose="020B0503020204020204" pitchFamily="34" charset="-122"/>
                <a:sym typeface="+mn-ea"/>
              </a:rPr>
              <a:t>：在客户模块配置文件中找到层级</a:t>
            </a:r>
            <a:r>
              <a:rPr lang="zh-CN" altLang="en-US" sz="1400" dirty="0">
                <a:latin typeface="微软雅黑" panose="020B0503020204020204" pitchFamily="34" charset="-122"/>
                <a:ea typeface="微软雅黑" panose="020B0503020204020204" pitchFamily="34" charset="-122"/>
                <a:sym typeface="+mn-ea"/>
              </a:rPr>
              <a:t>"Model"，在该层级的最后一列新增：测试日期</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的</a:t>
            </a:r>
            <a:r>
              <a:rPr lang="zh-CN" altLang="en-US" sz="1400" dirty="0">
                <a:latin typeface="微软雅黑" panose="020B0503020204020204" pitchFamily="34" charset="-122"/>
                <a:ea typeface="微软雅黑" panose="020B0503020204020204" pitchFamily="34" charset="-122"/>
                <a:sym typeface="+mn-ea"/>
              </a:rPr>
              <a:t>配置</a:t>
            </a:r>
            <a:endParaRPr lang="zh-CN" altLang="en-US" sz="1400" dirty="0">
              <a:latin typeface="微软雅黑" panose="020B0503020204020204" pitchFamily="34" charset="-122"/>
              <a:ea typeface="微软雅黑" panose="020B0503020204020204" pitchFamily="34" charset="-122"/>
              <a:sym typeface="+mn-ea"/>
            </a:endParaRPr>
          </a:p>
          <a:p>
            <a:pPr lvl="0" algn="ctr">
              <a:buClrTx/>
              <a:buSzTx/>
              <a:buFontTx/>
            </a:pPr>
            <a:r>
              <a:rPr lang="zh-CN" altLang="en-US" sz="1400" dirty="0">
                <a:latin typeface="微软雅黑" panose="020B0503020204020204" pitchFamily="34" charset="-122"/>
                <a:ea typeface="微软雅黑" panose="020B0503020204020204" pitchFamily="34" charset="-122"/>
                <a:sym typeface="+mn-ea"/>
              </a:rPr>
              <a:t>"F_ling_Date": " '. $exch_data['f_ling_date'] . '",</a:t>
            </a:r>
            <a:endParaRPr lang="zh-CN" altLang="en-US" sz="1400" dirty="0">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custDataLst>
              <p:tags r:id="rId2"/>
            </p:custDataLst>
          </p:nvPr>
        </p:nvPicPr>
        <p:blipFill rotWithShape="1">
          <a:blip r:embed="rId3"/>
          <a:stretch>
            <a:fillRect/>
          </a:stretch>
        </p:blipFill>
        <p:spPr>
          <a:xfrm>
            <a:off x="1062990" y="1586865"/>
            <a:ext cx="10066655" cy="5080635"/>
          </a:xfrm>
          <a:prstGeom prst="roundRect">
            <a:avLst>
              <a:gd name="adj" fmla="val 6309"/>
            </a:avLst>
          </a:prstGeom>
          <a:blipFill rotWithShape="1">
            <a:blip r:embed="rId4"/>
            <a:stretch>
              <a:fillRect/>
            </a:stretch>
          </a:blipFill>
          <a:ln>
            <a:noFill/>
          </a:ln>
          <a:effectLst>
            <a:outerShdw blurRad="114300" dist="38100" dir="2700000" algn="tl" rotWithShape="0">
              <a:srgbClr val="1771EB">
                <a:alpha val="40000"/>
              </a:srgbClr>
            </a:outerShdw>
          </a:effectLst>
        </p:spPr>
      </p:pic>
      <p:sp>
        <p:nvSpPr>
          <p:cNvPr id="4" name="圆角矩形 3"/>
          <p:cNvSpPr/>
          <p:nvPr>
            <p:custDataLst>
              <p:tags r:id="rId5"/>
            </p:custDataLst>
          </p:nvPr>
        </p:nvSpPr>
        <p:spPr>
          <a:xfrm flipV="1">
            <a:off x="3569335" y="5356860"/>
            <a:ext cx="3113405" cy="204470"/>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Tree>
    <p:custDataLst>
      <p:tags r:id="rId6"/>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到连接</a:t>
            </a:r>
            <a:r>
              <a:rPr lang="en-US" altLang="zh-CN">
                <a:sym typeface="+mn-ea"/>
              </a:rPr>
              <a:t>ERP</a:t>
            </a:r>
            <a:r>
              <a:rPr>
                <a:sym typeface="+mn-ea"/>
              </a:rPr>
              <a:t>当中再次测试</a:t>
            </a:r>
            <a:r>
              <a:rPr>
                <a:sym typeface="+mn-ea"/>
              </a:rPr>
              <a:t>客户单据</a:t>
            </a:r>
            <a:endParaRPr>
              <a:sym typeface="+mn-ea"/>
            </a:endParaRPr>
          </a:p>
        </p:txBody>
      </p:sp>
      <p:sp>
        <p:nvSpPr>
          <p:cNvPr id="6" name="文本框 5"/>
          <p:cNvSpPr txBox="1"/>
          <p:nvPr>
            <p:custDataLst>
              <p:tags r:id="rId1"/>
            </p:custDataLst>
          </p:nvPr>
        </p:nvSpPr>
        <p:spPr bwMode="auto">
          <a:xfrm>
            <a:off x="3642360" y="1148715"/>
            <a:ext cx="3669665" cy="299720"/>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400" dirty="0">
                <a:latin typeface="微软雅黑" panose="020B0503020204020204" pitchFamily="34" charset="-122"/>
                <a:ea typeface="微软雅黑" panose="020B0503020204020204" pitchFamily="34" charset="-122"/>
                <a:sym typeface="+mn-ea"/>
              </a:rPr>
              <a:t>即可看到同步成功的</a:t>
            </a:r>
            <a:r>
              <a:rPr lang="zh-CN" altLang="en-US" sz="1400" dirty="0">
                <a:latin typeface="微软雅黑" panose="020B0503020204020204" pitchFamily="34" charset="-122"/>
                <a:ea typeface="微软雅黑" panose="020B0503020204020204" pitchFamily="34" charset="-122"/>
                <a:sym typeface="+mn-ea"/>
              </a:rPr>
              <a:t>消息</a:t>
            </a:r>
            <a:endParaRPr lang="zh-CN" altLang="en-US" sz="1400" dirty="0">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p:custDataLst>
              <p:tags r:id="rId2"/>
            </p:custDataLst>
          </p:nvPr>
        </p:nvPicPr>
        <p:blipFill rotWithShape="1">
          <a:blip r:embed="rId3"/>
          <a:stretch>
            <a:fillRect/>
          </a:stretch>
        </p:blipFill>
        <p:spPr>
          <a:xfrm>
            <a:off x="9014460" y="3324860"/>
            <a:ext cx="3028950" cy="1282700"/>
          </a:xfrm>
          <a:prstGeom prst="roundRect">
            <a:avLst>
              <a:gd name="adj" fmla="val 6309"/>
            </a:avLst>
          </a:prstGeom>
          <a:blipFill rotWithShape="1">
            <a:blip r:embed="rId4"/>
            <a:stretch>
              <a:fillRect/>
            </a:stretch>
          </a:blipFill>
          <a:ln>
            <a:noFill/>
          </a:ln>
          <a:effectLst>
            <a:outerShdw blurRad="114300" dist="38100" dir="2700000" algn="tl" rotWithShape="0">
              <a:srgbClr val="1771EB">
                <a:alpha val="40000"/>
              </a:srgbClr>
            </a:outerShdw>
          </a:effectLst>
        </p:spPr>
      </p:pic>
      <p:pic>
        <p:nvPicPr>
          <p:cNvPr id="3" name="图片 2"/>
          <p:cNvPicPr>
            <a:picLocks noChangeAspect="1"/>
          </p:cNvPicPr>
          <p:nvPr/>
        </p:nvPicPr>
        <p:blipFill rotWithShape="1">
          <a:blip r:embed="rId5"/>
          <a:stretch>
            <a:fillRect/>
          </a:stretch>
        </p:blipFill>
        <p:spPr>
          <a:xfrm>
            <a:off x="880110" y="2291080"/>
            <a:ext cx="6880225" cy="3213100"/>
          </a:xfrm>
          <a:prstGeom prst="roundRect">
            <a:avLst>
              <a:gd name="adj" fmla="val 6309"/>
            </a:avLst>
          </a:prstGeom>
          <a:blipFill rotWithShape="1">
            <a:blip r:embed="rId4"/>
            <a:stretch>
              <a:fillRect/>
            </a:stretch>
          </a:blipFill>
          <a:ln>
            <a:noFill/>
          </a:ln>
          <a:effectLst>
            <a:outerShdw blurRad="114300" dist="38100" dir="2700000" algn="tl" rotWithShape="0">
              <a:srgbClr val="1771EB">
                <a:alpha val="40000"/>
              </a:srgbClr>
            </a:outerShdw>
          </a:effectLst>
        </p:spPr>
      </p:pic>
    </p:spTree>
    <p:custDataLst>
      <p:tags r:id="rId6"/>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接口日志（同步</a:t>
            </a:r>
            <a:r>
              <a:rPr>
                <a:sym typeface="+mn-ea"/>
              </a:rPr>
              <a:t>日志）</a:t>
            </a:r>
            <a:endParaRPr>
              <a:sym typeface="+mn-ea"/>
            </a:endParaRPr>
          </a:p>
        </p:txBody>
      </p:sp>
      <p:sp>
        <p:nvSpPr>
          <p:cNvPr id="6" name="文本框 5"/>
          <p:cNvSpPr txBox="1"/>
          <p:nvPr>
            <p:custDataLst>
              <p:tags r:id="rId1"/>
            </p:custDataLst>
          </p:nvPr>
        </p:nvSpPr>
        <p:spPr bwMode="auto">
          <a:xfrm>
            <a:off x="3642360" y="1148715"/>
            <a:ext cx="3415665" cy="367665"/>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indent="0" algn="l">
              <a:lnSpc>
                <a:spcPct val="150000"/>
              </a:lnSpc>
              <a:spcBef>
                <a:spcPts val="0"/>
              </a:spcBef>
              <a:spcAft>
                <a:spcPts val="0"/>
              </a:spcAft>
              <a:buClrTx/>
              <a:buSzPct val="150000"/>
              <a:buFont typeface="Wingdings" panose="05000000000000000000" charset="0"/>
              <a:buNone/>
              <a:defRPr/>
            </a:pPr>
            <a:r>
              <a:rPr lang="zh-CN" altLang="en-US" sz="140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ea"/>
              </a:rPr>
              <a:t>接口日志代表改行接口的所有同步日志</a:t>
            </a:r>
            <a:endParaRPr lang="zh-CN" altLang="en-US" sz="140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ea"/>
            </a:endParaRPr>
          </a:p>
        </p:txBody>
      </p:sp>
      <p:pic>
        <p:nvPicPr>
          <p:cNvPr id="2" name="图片 1"/>
          <p:cNvPicPr>
            <a:picLocks noChangeAspect="1"/>
          </p:cNvPicPr>
          <p:nvPr/>
        </p:nvPicPr>
        <p:blipFill rotWithShape="1">
          <a:blip r:embed="rId2"/>
          <a:stretch>
            <a:fillRect/>
          </a:stretch>
        </p:blipFill>
        <p:spPr>
          <a:xfrm>
            <a:off x="1779270" y="1760220"/>
            <a:ext cx="8177530" cy="3818890"/>
          </a:xfrm>
          <a:prstGeom prst="roundRect">
            <a:avLst>
              <a:gd name="adj" fmla="val 6309"/>
            </a:avLst>
          </a:prstGeom>
          <a:blipFill rotWithShape="1">
            <a:blip r:embed="rId3"/>
            <a:stretch>
              <a:fillRect/>
            </a:stretch>
          </a:blipFill>
          <a:ln>
            <a:noFill/>
          </a:ln>
          <a:effectLst>
            <a:outerShdw blurRad="114300" dist="38100" dir="2700000" algn="tl" rotWithShape="0">
              <a:srgbClr val="1771EB">
                <a:alpha val="40000"/>
              </a:srgbClr>
            </a:outerShdw>
          </a:effectLst>
        </p:spPr>
      </p:pic>
      <p:sp>
        <p:nvSpPr>
          <p:cNvPr id="5" name="圆角矩形 4"/>
          <p:cNvSpPr/>
          <p:nvPr>
            <p:custDataLst>
              <p:tags r:id="rId4"/>
            </p:custDataLst>
          </p:nvPr>
        </p:nvSpPr>
        <p:spPr>
          <a:xfrm flipV="1">
            <a:off x="1779270" y="3669665"/>
            <a:ext cx="789305" cy="203200"/>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Tree>
    <p:custDataLst>
      <p:tags r:id="rId5"/>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同步</a:t>
            </a:r>
            <a:r>
              <a:rPr>
                <a:sym typeface="+mn-ea"/>
              </a:rPr>
              <a:t>任务</a:t>
            </a:r>
            <a:endParaRPr>
              <a:sym typeface="+mn-ea"/>
            </a:endParaRPr>
          </a:p>
        </p:txBody>
      </p:sp>
      <p:pic>
        <p:nvPicPr>
          <p:cNvPr id="3" name="图片 2"/>
          <p:cNvPicPr>
            <a:picLocks noChangeAspect="1"/>
          </p:cNvPicPr>
          <p:nvPr/>
        </p:nvPicPr>
        <p:blipFill>
          <a:blip r:embed="rId1"/>
          <a:stretch>
            <a:fillRect/>
          </a:stretch>
        </p:blipFill>
        <p:spPr>
          <a:xfrm>
            <a:off x="1168400" y="773430"/>
            <a:ext cx="8995410" cy="4200525"/>
          </a:xfrm>
          <a:prstGeom prst="rect">
            <a:avLst/>
          </a:prstGeom>
        </p:spPr>
      </p:pic>
      <p:pic>
        <p:nvPicPr>
          <p:cNvPr id="15" name="图片 14"/>
          <p:cNvPicPr>
            <a:picLocks noChangeAspect="1"/>
          </p:cNvPicPr>
          <p:nvPr/>
        </p:nvPicPr>
        <p:blipFill>
          <a:blip r:embed="rId2"/>
          <a:stretch>
            <a:fillRect/>
          </a:stretch>
        </p:blipFill>
        <p:spPr>
          <a:xfrm>
            <a:off x="5916295" y="3046095"/>
            <a:ext cx="5351145" cy="3651885"/>
          </a:xfrm>
          <a:prstGeom prst="rect">
            <a:avLst/>
          </a:prstGeom>
        </p:spPr>
      </p:pic>
      <p:sp>
        <p:nvSpPr>
          <p:cNvPr id="4" name="文本框 3"/>
          <p:cNvSpPr txBox="1"/>
          <p:nvPr>
            <p:custDataLst>
              <p:tags r:id="rId3"/>
            </p:custDataLst>
          </p:nvPr>
        </p:nvSpPr>
        <p:spPr bwMode="auto">
          <a:xfrm>
            <a:off x="3642360" y="1148715"/>
            <a:ext cx="4041140" cy="299720"/>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400" dirty="0">
                <a:latin typeface="微软雅黑" panose="020B0503020204020204" pitchFamily="34" charset="-122"/>
                <a:ea typeface="微软雅黑" panose="020B0503020204020204" pitchFamily="34" charset="-122"/>
                <a:sym typeface="+mn-ea"/>
              </a:rPr>
              <a:t>同步任务主要适用于同步历史数据和更新</a:t>
            </a:r>
            <a:r>
              <a:rPr lang="zh-CN" altLang="en-US" sz="1400" dirty="0">
                <a:latin typeface="微软雅黑" panose="020B0503020204020204" pitchFamily="34" charset="-122"/>
                <a:ea typeface="微软雅黑" panose="020B0503020204020204" pitchFamily="34" charset="-122"/>
                <a:sym typeface="+mn-ea"/>
              </a:rPr>
              <a:t>内码</a:t>
            </a:r>
            <a:endParaRPr lang="zh-CN" altLang="en-US" sz="1400" dirty="0">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p:nvPicPr>
        <p:blipFill>
          <a:blip r:embed="rId4"/>
          <a:stretch>
            <a:fillRect/>
          </a:stretch>
        </p:blipFill>
        <p:spPr>
          <a:xfrm>
            <a:off x="258445" y="3046095"/>
            <a:ext cx="5143500" cy="3453765"/>
          </a:xfrm>
          <a:prstGeom prst="rect">
            <a:avLst/>
          </a:prstGeom>
        </p:spPr>
      </p:pic>
      <p:sp>
        <p:nvSpPr>
          <p:cNvPr id="12" name="文本框 11"/>
          <p:cNvSpPr txBox="1"/>
          <p:nvPr>
            <p:custDataLst>
              <p:tags r:id="rId5"/>
            </p:custDataLst>
          </p:nvPr>
        </p:nvSpPr>
        <p:spPr bwMode="auto">
          <a:xfrm>
            <a:off x="6685915" y="4254500"/>
            <a:ext cx="4041140" cy="719455"/>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400" dirty="0">
                <a:latin typeface="微软雅黑" panose="020B0503020204020204" pitchFamily="34" charset="-122"/>
                <a:ea typeface="微软雅黑" panose="020B0503020204020204" pitchFamily="34" charset="-122"/>
                <a:sym typeface="+mn-ea"/>
              </a:rPr>
              <a:t>更新内码一般用于历史数据导入或者从</a:t>
            </a:r>
            <a:r>
              <a:rPr lang="en-US" altLang="zh-CN" sz="1400" dirty="0">
                <a:latin typeface="微软雅黑" panose="020B0503020204020204" pitchFamily="34" charset="-122"/>
                <a:ea typeface="微软雅黑" panose="020B0503020204020204" pitchFamily="34" charset="-122"/>
                <a:sym typeface="+mn-ea"/>
              </a:rPr>
              <a:t>ERP</a:t>
            </a:r>
            <a:r>
              <a:rPr lang="zh-CN" altLang="en-US" sz="1400" dirty="0">
                <a:latin typeface="微软雅黑" panose="020B0503020204020204" pitchFamily="34" charset="-122"/>
                <a:ea typeface="微软雅黑" panose="020B0503020204020204" pitchFamily="34" charset="-122"/>
                <a:sym typeface="+mn-ea"/>
              </a:rPr>
              <a:t>同步</a:t>
            </a:r>
            <a:endParaRPr lang="zh-CN" altLang="en-US" sz="1400" dirty="0">
              <a:latin typeface="微软雅黑" panose="020B0503020204020204" pitchFamily="34" charset="-122"/>
              <a:ea typeface="微软雅黑" panose="020B0503020204020204" pitchFamily="34" charset="-122"/>
              <a:sym typeface="+mn-ea"/>
            </a:endParaRPr>
          </a:p>
          <a:p>
            <a:pPr lvl="0" algn="ctr">
              <a:buClrTx/>
              <a:buSzTx/>
              <a:buFontTx/>
            </a:pPr>
            <a:r>
              <a:rPr lang="zh-CN" altLang="en-US" sz="1400" dirty="0">
                <a:latin typeface="微软雅黑" panose="020B0503020204020204" pitchFamily="34" charset="-122"/>
                <a:ea typeface="微软雅黑" panose="020B0503020204020204" pitchFamily="34" charset="-122"/>
                <a:sym typeface="+mn-ea"/>
              </a:rPr>
              <a:t>到</a:t>
            </a:r>
            <a:r>
              <a:rPr lang="en-US" altLang="zh-CN" sz="1400" dirty="0">
                <a:latin typeface="微软雅黑" panose="020B0503020204020204" pitchFamily="34" charset="-122"/>
                <a:ea typeface="微软雅黑" panose="020B0503020204020204" pitchFamily="34" charset="-122"/>
                <a:sym typeface="+mn-ea"/>
              </a:rPr>
              <a:t>CRM</a:t>
            </a:r>
            <a:r>
              <a:rPr lang="zh-CN" altLang="en-US" sz="1400" dirty="0">
                <a:latin typeface="微软雅黑" panose="020B0503020204020204" pitchFamily="34" charset="-122"/>
                <a:ea typeface="微软雅黑" panose="020B0503020204020204" pitchFamily="34" charset="-122"/>
                <a:sym typeface="+mn-ea"/>
              </a:rPr>
              <a:t>之后，更新两个系统的客户</a:t>
            </a:r>
            <a:r>
              <a:rPr lang="zh-CN" altLang="en-US" sz="1400" dirty="0">
                <a:latin typeface="微软雅黑" panose="020B0503020204020204" pitchFamily="34" charset="-122"/>
                <a:ea typeface="微软雅黑" panose="020B0503020204020204" pitchFamily="34" charset="-122"/>
                <a:sym typeface="+mn-ea"/>
              </a:rPr>
              <a:t>内码</a:t>
            </a:r>
            <a:endParaRPr lang="zh-CN" altLang="en-US" sz="1400" dirty="0">
              <a:latin typeface="微软雅黑" panose="020B0503020204020204" pitchFamily="34" charset="-122"/>
              <a:ea typeface="微软雅黑" panose="020B0503020204020204" pitchFamily="34" charset="-122"/>
              <a:sym typeface="+mn-ea"/>
            </a:endParaRPr>
          </a:p>
        </p:txBody>
      </p:sp>
      <p:sp>
        <p:nvSpPr>
          <p:cNvPr id="10" name="文本框 9"/>
          <p:cNvSpPr txBox="1"/>
          <p:nvPr>
            <p:custDataLst>
              <p:tags r:id="rId6"/>
            </p:custDataLst>
          </p:nvPr>
        </p:nvSpPr>
        <p:spPr bwMode="auto">
          <a:xfrm>
            <a:off x="170815" y="5763895"/>
            <a:ext cx="6076315" cy="299720"/>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400" dirty="0">
                <a:latin typeface="微软雅黑" panose="020B0503020204020204" pitchFamily="34" charset="-122"/>
                <a:ea typeface="微软雅黑" panose="020B0503020204020204" pitchFamily="34" charset="-122"/>
                <a:sym typeface="+mn-ea"/>
              </a:rPr>
              <a:t>同步历史数据选择</a:t>
            </a:r>
            <a:r>
              <a:rPr lang="zh-CN" altLang="en-US" sz="1400" dirty="0">
                <a:solidFill>
                  <a:schemeClr val="accent1"/>
                </a:solidFill>
                <a:latin typeface="微软雅黑" panose="020B0503020204020204" pitchFamily="34" charset="-122"/>
                <a:ea typeface="微软雅黑" panose="020B0503020204020204" pitchFamily="34" charset="-122"/>
                <a:sym typeface="+mn-ea"/>
              </a:rPr>
              <a:t>同步方向</a:t>
            </a:r>
            <a:r>
              <a:rPr lang="zh-CN" altLang="en-US" sz="1400" dirty="0">
                <a:latin typeface="微软雅黑" panose="020B0503020204020204" pitchFamily="34" charset="-122"/>
                <a:ea typeface="微软雅黑" panose="020B0503020204020204" pitchFamily="34" charset="-122"/>
                <a:sym typeface="+mn-ea"/>
              </a:rPr>
              <a:t>和历史数据的</a:t>
            </a:r>
            <a:r>
              <a:rPr lang="zh-CN" altLang="en-US" sz="1400" dirty="0">
                <a:solidFill>
                  <a:schemeClr val="accent1"/>
                </a:solidFill>
                <a:latin typeface="微软雅黑" panose="020B0503020204020204" pitchFamily="34" charset="-122"/>
                <a:ea typeface="微软雅黑" panose="020B0503020204020204" pitchFamily="34" charset="-122"/>
                <a:sym typeface="+mn-ea"/>
              </a:rPr>
              <a:t>同步时间段</a:t>
            </a:r>
            <a:r>
              <a:rPr lang="zh-CN" altLang="en-US" sz="1400" dirty="0">
                <a:latin typeface="微软雅黑" panose="020B0503020204020204" pitchFamily="34" charset="-122"/>
                <a:ea typeface="微软雅黑" panose="020B0503020204020204" pitchFamily="34" charset="-122"/>
                <a:sym typeface="+mn-ea"/>
              </a:rPr>
              <a:t>等待同步</a:t>
            </a:r>
            <a:r>
              <a:rPr lang="zh-CN" altLang="en-US" sz="1400" dirty="0">
                <a:latin typeface="微软雅黑" panose="020B0503020204020204" pitchFamily="34" charset="-122"/>
                <a:ea typeface="微软雅黑" panose="020B0503020204020204" pitchFamily="34" charset="-122"/>
                <a:sym typeface="+mn-ea"/>
              </a:rPr>
              <a:t>即可</a:t>
            </a:r>
            <a:endParaRPr lang="zh-CN" altLang="en-US" sz="1400" dirty="0">
              <a:latin typeface="微软雅黑" panose="020B0503020204020204" pitchFamily="34" charset="-122"/>
              <a:ea typeface="微软雅黑" panose="020B0503020204020204" pitchFamily="34" charset="-122"/>
              <a:sym typeface="+mn-ea"/>
            </a:endParaRPr>
          </a:p>
        </p:txBody>
      </p:sp>
      <p:sp>
        <p:nvSpPr>
          <p:cNvPr id="13" name="圆角矩形 12"/>
          <p:cNvSpPr/>
          <p:nvPr>
            <p:custDataLst>
              <p:tags r:id="rId7"/>
            </p:custDataLst>
          </p:nvPr>
        </p:nvSpPr>
        <p:spPr>
          <a:xfrm flipV="1">
            <a:off x="1168400" y="3797300"/>
            <a:ext cx="789305" cy="203200"/>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
        <p:nvSpPr>
          <p:cNvPr id="14" name="圆角矩形 13"/>
          <p:cNvSpPr/>
          <p:nvPr>
            <p:custDataLst>
              <p:tags r:id="rId8"/>
            </p:custDataLst>
          </p:nvPr>
        </p:nvSpPr>
        <p:spPr>
          <a:xfrm flipV="1">
            <a:off x="8197215" y="3225800"/>
            <a:ext cx="789305" cy="203200"/>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Tree>
    <p:custDataLst>
      <p:tags r:id="rId9"/>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569845" y="2961640"/>
            <a:ext cx="6384925" cy="1022985"/>
          </a:xfrm>
        </p:spPr>
        <p:txBody>
          <a:bodyPr>
            <a:normAutofit fontScale="70000"/>
          </a:bodyPr>
          <a:lstStyle/>
          <a:p>
            <a:r>
              <a:rPr lang="zh-CN" altLang="en-US" sz="6400" dirty="0"/>
              <a:t>接口软件下载及配置</a:t>
            </a:r>
            <a:endParaRPr lang="zh-CN" altLang="en-US" sz="6400" dirty="0"/>
          </a:p>
          <a:p>
            <a:endParaRPr sz="4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到金蝶云星辰当中查看同步成功的客户字段映射是否</a:t>
            </a:r>
            <a:r>
              <a:rPr>
                <a:sym typeface="+mn-ea"/>
              </a:rPr>
              <a:t>成功</a:t>
            </a:r>
            <a:endParaRPr>
              <a:sym typeface="+mn-ea"/>
            </a:endParaRPr>
          </a:p>
        </p:txBody>
      </p:sp>
      <p:sp>
        <p:nvSpPr>
          <p:cNvPr id="6" name="文本框 5"/>
          <p:cNvSpPr txBox="1"/>
          <p:nvPr>
            <p:custDataLst>
              <p:tags r:id="rId1"/>
            </p:custDataLst>
          </p:nvPr>
        </p:nvSpPr>
        <p:spPr bwMode="auto">
          <a:xfrm>
            <a:off x="3642360" y="949325"/>
            <a:ext cx="3742690" cy="346075"/>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400" dirty="0">
                <a:latin typeface="微软雅黑" panose="020B0503020204020204" pitchFamily="34" charset="-122"/>
                <a:ea typeface="微软雅黑" panose="020B0503020204020204" pitchFamily="34" charset="-122"/>
                <a:sym typeface="+mn-ea"/>
              </a:rPr>
              <a:t>即可看到</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solidFill>
                  <a:srgbClr val="FF0000"/>
                </a:solidFill>
                <a:latin typeface="微软雅黑" panose="020B0503020204020204" pitchFamily="34" charset="-122"/>
                <a:ea typeface="微软雅黑" panose="020B0503020204020204" pitchFamily="34" charset="-122"/>
                <a:sym typeface="+mn-ea"/>
              </a:rPr>
              <a:t>测试日期</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字段已经成功</a:t>
            </a:r>
            <a:r>
              <a:rPr lang="zh-CN" altLang="en-US" sz="1400" dirty="0">
                <a:latin typeface="微软雅黑" panose="020B0503020204020204" pitchFamily="34" charset="-122"/>
                <a:ea typeface="微软雅黑" panose="020B0503020204020204" pitchFamily="34" charset="-122"/>
                <a:sym typeface="+mn-ea"/>
              </a:rPr>
              <a:t>映射</a:t>
            </a:r>
            <a:endParaRPr lang="zh-CN" altLang="en-US" sz="1400" dirty="0">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custDataLst>
              <p:tags r:id="rId2"/>
            </p:custDataLst>
          </p:nvPr>
        </p:nvPicPr>
        <p:blipFill rotWithShape="1">
          <a:blip r:embed="rId3"/>
          <a:stretch>
            <a:fillRect/>
          </a:stretch>
        </p:blipFill>
        <p:spPr>
          <a:xfrm>
            <a:off x="1117600" y="1621790"/>
            <a:ext cx="9956800" cy="4832985"/>
          </a:xfrm>
          <a:prstGeom prst="roundRect">
            <a:avLst>
              <a:gd name="adj" fmla="val 6309"/>
            </a:avLst>
          </a:prstGeom>
          <a:blipFill rotWithShape="1">
            <a:blip r:embed="rId4"/>
            <a:stretch>
              <a:fillRect/>
            </a:stretch>
          </a:blipFill>
          <a:ln>
            <a:noFill/>
          </a:ln>
          <a:effectLst>
            <a:outerShdw blurRad="114300" dist="38100" dir="2700000" algn="tl" rotWithShape="0">
              <a:srgbClr val="1771EB">
                <a:alpha val="40000"/>
              </a:srgbClr>
            </a:outerShdw>
          </a:effectLst>
        </p:spPr>
      </p:pic>
      <p:sp>
        <p:nvSpPr>
          <p:cNvPr id="5" name="圆角矩形 4"/>
          <p:cNvSpPr/>
          <p:nvPr>
            <p:custDataLst>
              <p:tags r:id="rId5"/>
            </p:custDataLst>
          </p:nvPr>
        </p:nvSpPr>
        <p:spPr>
          <a:xfrm flipV="1">
            <a:off x="4232910" y="5851525"/>
            <a:ext cx="1062990" cy="173355"/>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Tree>
    <p:custDataLst>
      <p:tags r:id="rId6"/>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lang="en-US" altLang="zh-CN">
                <a:sym typeface="+mn-ea"/>
              </a:rPr>
              <a:t>ERP</a:t>
            </a:r>
            <a:r>
              <a:rPr>
                <a:sym typeface="+mn-ea"/>
              </a:rPr>
              <a:t>字段名查找：</a:t>
            </a:r>
            <a:r>
              <a:rPr>
                <a:sym typeface="+mn-ea"/>
              </a:rPr>
              <a:t>第一种</a:t>
            </a:r>
            <a:endParaRPr>
              <a:sym typeface="+mn-ea"/>
            </a:endParaRPr>
          </a:p>
        </p:txBody>
      </p:sp>
      <p:sp>
        <p:nvSpPr>
          <p:cNvPr id="6" name="文本框 5"/>
          <p:cNvSpPr txBox="1"/>
          <p:nvPr>
            <p:custDataLst>
              <p:tags r:id="rId1"/>
            </p:custDataLst>
          </p:nvPr>
        </p:nvSpPr>
        <p:spPr bwMode="auto">
          <a:xfrm>
            <a:off x="715645" y="1040765"/>
            <a:ext cx="10761345" cy="586105"/>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400" dirty="0">
                <a:latin typeface="微软雅黑" panose="020B0503020204020204" pitchFamily="34" charset="-122"/>
                <a:ea typeface="微软雅黑" panose="020B0503020204020204" pitchFamily="34" charset="-122"/>
                <a:sym typeface="+mn-ea"/>
              </a:rPr>
              <a:t>用拥有</a:t>
            </a:r>
            <a:r>
              <a:rPr lang="en-US" altLang="zh-CN" sz="1400" dirty="0">
                <a:latin typeface="微软雅黑" panose="020B0503020204020204" pitchFamily="34" charset="-122"/>
                <a:ea typeface="微软雅黑" panose="020B0503020204020204" pitchFamily="34" charset="-122"/>
                <a:sym typeface="+mn-ea"/>
              </a:rPr>
              <a:t>WebAPI</a:t>
            </a:r>
            <a:r>
              <a:rPr lang="zh-CN" altLang="en-US" sz="1400" dirty="0">
                <a:latin typeface="微软雅黑" panose="020B0503020204020204" pitchFamily="34" charset="-122"/>
                <a:ea typeface="微软雅黑" panose="020B0503020204020204" pitchFamily="34" charset="-122"/>
                <a:sym typeface="+mn-ea"/>
              </a:rPr>
              <a:t>权限的账号登录金蝶系统，然后右上角搜索</a:t>
            </a:r>
            <a:r>
              <a:rPr lang="en-US" altLang="zh-CN" sz="1400" dirty="0">
                <a:latin typeface="微软雅黑" panose="020B0503020204020204" pitchFamily="34" charset="-122"/>
                <a:ea typeface="微软雅黑" panose="020B0503020204020204" pitchFamily="34" charset="-122"/>
                <a:sym typeface="+mn-ea"/>
              </a:rPr>
              <a:t>API</a:t>
            </a:r>
            <a:r>
              <a:rPr lang="zh-CN" altLang="en-US" sz="1400" dirty="0">
                <a:latin typeface="微软雅黑" panose="020B0503020204020204" pitchFamily="34" charset="-122"/>
                <a:ea typeface="微软雅黑" panose="020B0503020204020204" pitchFamily="34" charset="-122"/>
                <a:sym typeface="+mn-ea"/>
              </a:rPr>
              <a:t>，左侧搜索客户，点击操作列表：选择保存，下方搜索新增的字段</a:t>
            </a:r>
            <a:r>
              <a:rPr lang="zh-CN" altLang="en-US" sz="1400" dirty="0">
                <a:latin typeface="微软雅黑" panose="020B0503020204020204" pitchFamily="34" charset="-122"/>
                <a:ea typeface="微软雅黑" panose="020B0503020204020204" pitchFamily="34" charset="-122"/>
                <a:sym typeface="+mn-ea"/>
              </a:rPr>
              <a:t>对</a:t>
            </a:r>
            <a:endParaRPr lang="zh-CN" altLang="en-US" sz="1400" dirty="0">
              <a:latin typeface="微软雅黑" panose="020B0503020204020204" pitchFamily="34" charset="-122"/>
              <a:ea typeface="微软雅黑" panose="020B0503020204020204" pitchFamily="34" charset="-122"/>
              <a:sym typeface="+mn-ea"/>
            </a:endParaRPr>
          </a:p>
          <a:p>
            <a:pPr lvl="0" algn="ctr">
              <a:buClrTx/>
              <a:buSzTx/>
              <a:buFontTx/>
            </a:pPr>
            <a:r>
              <a:rPr lang="zh-CN" altLang="en-US" sz="1400" dirty="0">
                <a:latin typeface="微软雅黑" panose="020B0503020204020204" pitchFamily="34" charset="-122"/>
                <a:ea typeface="微软雅黑" panose="020B0503020204020204" pitchFamily="34" charset="-122"/>
                <a:sym typeface="+mn-ea"/>
              </a:rPr>
              <a:t>应的字段名。例如测试日期：</a:t>
            </a:r>
            <a:r>
              <a:rPr lang="zh-CN" altLang="en-US" sz="1400" dirty="0">
                <a:solidFill>
                  <a:srgbClr val="FF0000"/>
                </a:solidFill>
                <a:latin typeface="微软雅黑" panose="020B0503020204020204" pitchFamily="34" charset="-122"/>
                <a:ea typeface="微软雅黑" panose="020B0503020204020204" pitchFamily="34" charset="-122"/>
                <a:sym typeface="+mn-ea"/>
              </a:rPr>
              <a:t>F_ling_Date</a:t>
            </a:r>
            <a:endParaRPr lang="zh-CN" altLang="en-US" sz="1400" dirty="0">
              <a:solidFill>
                <a:srgbClr val="FF0000"/>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custDataLst>
              <p:tags r:id="rId2"/>
            </p:custDataLst>
          </p:nvPr>
        </p:nvPicPr>
        <p:blipFill rotWithShape="1">
          <a:blip r:embed="rId3"/>
          <a:stretch>
            <a:fillRect/>
          </a:stretch>
        </p:blipFill>
        <p:spPr>
          <a:xfrm>
            <a:off x="891540" y="1748790"/>
            <a:ext cx="9721215" cy="4718685"/>
          </a:xfrm>
          <a:prstGeom prst="roundRect">
            <a:avLst>
              <a:gd name="adj" fmla="val 6309"/>
            </a:avLst>
          </a:prstGeom>
          <a:blipFill rotWithShape="1">
            <a:blip r:embed="rId4"/>
            <a:stretch>
              <a:fillRect/>
            </a:stretch>
          </a:blipFill>
          <a:ln>
            <a:noFill/>
          </a:ln>
          <a:effectLst>
            <a:outerShdw blurRad="114300" dist="38100" dir="2700000" algn="tl" rotWithShape="0">
              <a:srgbClr val="1771EB">
                <a:alpha val="40000"/>
              </a:srgbClr>
            </a:outerShdw>
          </a:effectLst>
        </p:spPr>
      </p:pic>
    </p:spTree>
    <p:custDataLst>
      <p:tags r:id="rId5"/>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lang="en-US" altLang="zh-CN">
                <a:sym typeface="+mn-ea"/>
              </a:rPr>
              <a:t>ERP</a:t>
            </a:r>
            <a:r>
              <a:rPr>
                <a:sym typeface="+mn-ea"/>
              </a:rPr>
              <a:t>字段名查找：第</a:t>
            </a:r>
            <a:r>
              <a:rPr>
                <a:sym typeface="+mn-ea"/>
              </a:rPr>
              <a:t>二种</a:t>
            </a:r>
            <a:endParaRPr>
              <a:sym typeface="+mn-ea"/>
            </a:endParaRPr>
          </a:p>
        </p:txBody>
      </p:sp>
      <p:sp>
        <p:nvSpPr>
          <p:cNvPr id="6" name="文本框 5"/>
          <p:cNvSpPr txBox="1"/>
          <p:nvPr>
            <p:custDataLst>
              <p:tags r:id="rId1"/>
            </p:custDataLst>
          </p:nvPr>
        </p:nvSpPr>
        <p:spPr bwMode="auto">
          <a:xfrm>
            <a:off x="559435" y="895985"/>
            <a:ext cx="10918825" cy="395605"/>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400" dirty="0">
                <a:latin typeface="微软雅黑" panose="020B0503020204020204" pitchFamily="34" charset="-122"/>
                <a:ea typeface="微软雅黑" panose="020B0503020204020204" pitchFamily="34" charset="-122"/>
                <a:sym typeface="+mn-ea"/>
              </a:rPr>
              <a:t>开发平台：点击左上角文件</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数据模型</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基础管理</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基础资料</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客户</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基本信息，点击字段，即可看到</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solidFill>
                  <a:srgbClr val="FF0000"/>
                </a:solidFill>
                <a:latin typeface="微软雅黑" panose="020B0503020204020204" pitchFamily="34" charset="-122"/>
                <a:ea typeface="微软雅黑" panose="020B0503020204020204" pitchFamily="34" charset="-122"/>
                <a:sym typeface="+mn-ea"/>
              </a:rPr>
              <a:t>标识：数据库字段名：测试日期</a:t>
            </a:r>
            <a:r>
              <a:rPr lang="en-US" altLang="zh-CN" sz="1400" dirty="0">
                <a:latin typeface="微软雅黑" panose="020B0503020204020204" pitchFamily="34" charset="-122"/>
                <a:ea typeface="微软雅黑" panose="020B0503020204020204" pitchFamily="34" charset="-122"/>
                <a:sym typeface="+mn-ea"/>
              </a:rPr>
              <a:t>”</a:t>
            </a:r>
            <a:endParaRPr lang="zh-CN" altLang="en-US" sz="1400" dirty="0">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p:custDataLst>
              <p:tags r:id="rId2"/>
            </p:custDataLst>
          </p:nvPr>
        </p:nvPicPr>
        <p:blipFill rotWithShape="1">
          <a:blip r:embed="rId3"/>
          <a:stretch>
            <a:fillRect/>
          </a:stretch>
        </p:blipFill>
        <p:spPr>
          <a:xfrm>
            <a:off x="781050" y="1350645"/>
            <a:ext cx="10318750" cy="5213350"/>
          </a:xfrm>
          <a:prstGeom prst="roundRect">
            <a:avLst>
              <a:gd name="adj" fmla="val 6309"/>
            </a:avLst>
          </a:prstGeom>
          <a:blipFill rotWithShape="1">
            <a:blip r:embed="rId4"/>
            <a:stretch>
              <a:fillRect/>
            </a:stretch>
          </a:blipFill>
          <a:ln>
            <a:noFill/>
          </a:ln>
          <a:effectLst>
            <a:outerShdw blurRad="114300" dist="38100" dir="2700000" algn="tl" rotWithShape="0">
              <a:srgbClr val="1771EB">
                <a:alpha val="40000"/>
              </a:srgbClr>
            </a:outerShdw>
          </a:effectLst>
        </p:spPr>
      </p:pic>
      <p:sp>
        <p:nvSpPr>
          <p:cNvPr id="9" name="圆角矩形 8"/>
          <p:cNvSpPr/>
          <p:nvPr>
            <p:custDataLst>
              <p:tags r:id="rId5"/>
            </p:custDataLst>
          </p:nvPr>
        </p:nvSpPr>
        <p:spPr>
          <a:xfrm flipV="1">
            <a:off x="4632325" y="6229985"/>
            <a:ext cx="1062990" cy="173355"/>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Tree>
    <p:custDataLst>
      <p:tags r:id="rId6"/>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lang="en-US" altLang="zh-CN">
                <a:sym typeface="+mn-ea"/>
              </a:rPr>
              <a:t>ERP</a:t>
            </a:r>
            <a:r>
              <a:rPr>
                <a:sym typeface="+mn-ea"/>
              </a:rPr>
              <a:t>字段名查找：第</a:t>
            </a:r>
            <a:r>
              <a:rPr>
                <a:sym typeface="+mn-ea"/>
              </a:rPr>
              <a:t>三种</a:t>
            </a:r>
            <a:endParaRPr>
              <a:sym typeface="+mn-ea"/>
            </a:endParaRPr>
          </a:p>
        </p:txBody>
      </p:sp>
      <p:sp>
        <p:nvSpPr>
          <p:cNvPr id="6" name="文本框 5"/>
          <p:cNvSpPr txBox="1"/>
          <p:nvPr>
            <p:custDataLst>
              <p:tags r:id="rId1"/>
            </p:custDataLst>
          </p:nvPr>
        </p:nvSpPr>
        <p:spPr bwMode="auto">
          <a:xfrm>
            <a:off x="3388360" y="1051560"/>
            <a:ext cx="5732780" cy="395605"/>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400" dirty="0">
                <a:latin typeface="微软雅黑" panose="020B0503020204020204" pitchFamily="34" charset="-122"/>
                <a:ea typeface="微软雅黑" panose="020B0503020204020204" pitchFamily="34" charset="-122"/>
                <a:sym typeface="+mn-ea"/>
              </a:rPr>
              <a:t>登录金蝶系统，</a:t>
            </a:r>
            <a:r>
              <a:rPr lang="zh-CN" altLang="en-US" sz="1400" dirty="0">
                <a:latin typeface="微软雅黑" panose="020B0503020204020204" pitchFamily="34" charset="-122"/>
                <a:ea typeface="微软雅黑" panose="020B0503020204020204" pitchFamily="34" charset="-122"/>
                <a:sym typeface="+mn-ea"/>
              </a:rPr>
              <a:t>F12调用出开发源码，找出对应字段名。</a:t>
            </a:r>
            <a:endParaRPr lang="zh-CN" altLang="en-US" sz="1400" dirty="0">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custDataLst>
              <p:tags r:id="rId2"/>
            </p:custDataLst>
          </p:nvPr>
        </p:nvPicPr>
        <p:blipFill rotWithShape="1">
          <a:blip r:embed="rId3"/>
          <a:stretch>
            <a:fillRect/>
          </a:stretch>
        </p:blipFill>
        <p:spPr>
          <a:xfrm>
            <a:off x="1102360" y="1661795"/>
            <a:ext cx="9986645" cy="4716145"/>
          </a:xfrm>
          <a:prstGeom prst="roundRect">
            <a:avLst>
              <a:gd name="adj" fmla="val 6309"/>
            </a:avLst>
          </a:prstGeom>
          <a:blipFill rotWithShape="1">
            <a:blip r:embed="rId4"/>
            <a:stretch>
              <a:fillRect/>
            </a:stretch>
          </a:blipFill>
          <a:ln>
            <a:noFill/>
          </a:ln>
          <a:effectLst>
            <a:outerShdw blurRad="114300" dist="38100" dir="2700000" algn="tl" rotWithShape="0">
              <a:srgbClr val="1771EB">
                <a:alpha val="40000"/>
              </a:srgbClr>
            </a:outerShdw>
          </a:effectLst>
        </p:spPr>
      </p:pic>
    </p:spTree>
    <p:custDataLst>
      <p:tags r:id="rId5"/>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D:\Pomelo工作文件\其他\1 MKT\PPT目录底图2.pngPPT目录底图2"/>
          <p:cNvPicPr>
            <a:picLocks noChangeAspect="1"/>
          </p:cNvPicPr>
          <p:nvPr/>
        </p:nvPicPr>
        <p:blipFill>
          <a:blip r:embed="rId1"/>
          <a:srcRect/>
          <a:stretch>
            <a:fillRect/>
          </a:stretch>
        </p:blipFill>
        <p:spPr>
          <a:xfrm>
            <a:off x="1343660" y="3633470"/>
            <a:ext cx="6898005" cy="678180"/>
          </a:xfrm>
          <a:prstGeom prst="rect">
            <a:avLst/>
          </a:prstGeom>
        </p:spPr>
      </p:pic>
      <p:grpSp>
        <p:nvGrpSpPr>
          <p:cNvPr id="17" name="组合 16"/>
          <p:cNvGrpSpPr/>
          <p:nvPr/>
        </p:nvGrpSpPr>
        <p:grpSpPr>
          <a:xfrm>
            <a:off x="969645" y="1049020"/>
            <a:ext cx="7714615" cy="4901565"/>
            <a:chOff x="1729" y="1672"/>
            <a:chExt cx="12149" cy="7719"/>
          </a:xfrm>
        </p:grpSpPr>
        <p:grpSp>
          <p:nvGrpSpPr>
            <p:cNvPr id="16" name="组合 15"/>
            <p:cNvGrpSpPr/>
            <p:nvPr/>
          </p:nvGrpSpPr>
          <p:grpSpPr>
            <a:xfrm>
              <a:off x="1729" y="1672"/>
              <a:ext cx="11406" cy="7719"/>
              <a:chOff x="1729" y="1672"/>
              <a:chExt cx="11406" cy="7719"/>
            </a:xfrm>
          </p:grpSpPr>
          <p:grpSp>
            <p:nvGrpSpPr>
              <p:cNvPr id="5" name="组合 4"/>
              <p:cNvGrpSpPr/>
              <p:nvPr/>
            </p:nvGrpSpPr>
            <p:grpSpPr>
              <a:xfrm>
                <a:off x="1729" y="1672"/>
                <a:ext cx="11406" cy="7719"/>
                <a:chOff x="1729" y="1672"/>
                <a:chExt cx="11406" cy="7719"/>
              </a:xfrm>
            </p:grpSpPr>
            <p:pic>
              <p:nvPicPr>
                <p:cNvPr id="15" name="图片 14" descr="D:\Pomelo工作文件\其他\1 MKT\PPT目录底图2.pngPPT目录底图2"/>
                <p:cNvPicPr>
                  <a:picLocks noChangeAspect="1"/>
                </p:cNvPicPr>
                <p:nvPr/>
              </p:nvPicPr>
              <p:blipFill>
                <a:blip r:embed="rId1"/>
                <a:srcRect/>
                <a:stretch>
                  <a:fillRect/>
                </a:stretch>
              </p:blipFill>
              <p:spPr>
                <a:xfrm>
                  <a:off x="2272" y="8323"/>
                  <a:ext cx="10863" cy="1068"/>
                </a:xfrm>
                <a:prstGeom prst="rect">
                  <a:avLst/>
                </a:prstGeom>
              </p:spPr>
            </p:pic>
            <p:grpSp>
              <p:nvGrpSpPr>
                <p:cNvPr id="47" name="组合 46"/>
                <p:cNvGrpSpPr/>
                <p:nvPr/>
              </p:nvGrpSpPr>
              <p:grpSpPr>
                <a:xfrm>
                  <a:off x="2190" y="1672"/>
                  <a:ext cx="10945" cy="3265"/>
                  <a:chOff x="2181" y="668"/>
                  <a:chExt cx="10945" cy="3265"/>
                </a:xfrm>
              </p:grpSpPr>
              <p:pic>
                <p:nvPicPr>
                  <p:cNvPr id="60" name="图片 59" descr="D:\Pomelo工作文件\其他\1 MKT\PPT目录底图2.pngPPT目录底图2"/>
                  <p:cNvPicPr>
                    <a:picLocks noChangeAspect="1"/>
                  </p:cNvPicPr>
                  <p:nvPr/>
                </p:nvPicPr>
                <p:blipFill>
                  <a:blip r:embed="rId1"/>
                  <a:srcRect/>
                  <a:stretch>
                    <a:fillRect/>
                  </a:stretch>
                </p:blipFill>
                <p:spPr>
                  <a:xfrm>
                    <a:off x="2181" y="668"/>
                    <a:ext cx="10945" cy="1068"/>
                  </a:xfrm>
                  <a:prstGeom prst="rect">
                    <a:avLst/>
                  </a:prstGeom>
                </p:spPr>
              </p:pic>
              <p:sp>
                <p:nvSpPr>
                  <p:cNvPr id="61" name="Text Box 11"/>
                  <p:cNvSpPr txBox="1">
                    <a:spLocks noChangeArrowheads="1"/>
                  </p:cNvSpPr>
                  <p:nvPr/>
                </p:nvSpPr>
                <p:spPr bwMode="auto">
                  <a:xfrm>
                    <a:off x="3129" y="807"/>
                    <a:ext cx="8134" cy="3126"/>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01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准备工作</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a:p>
                    <a:pPr>
                      <a:spcBef>
                        <a:spcPct val="50000"/>
                      </a:spcBef>
                    </a:pPr>
                    <a:endParaRPr lang="zh-CN" altLang="en-US"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2" name="组合 1"/>
                <p:cNvGrpSpPr/>
                <p:nvPr/>
              </p:nvGrpSpPr>
              <p:grpSpPr>
                <a:xfrm>
                  <a:off x="2206" y="2976"/>
                  <a:ext cx="10929" cy="1068"/>
                  <a:chOff x="2197" y="580"/>
                  <a:chExt cx="10929" cy="1068"/>
                </a:xfrm>
              </p:grpSpPr>
              <p:pic>
                <p:nvPicPr>
                  <p:cNvPr id="3" name="图片 2" descr="D:\Pomelo工作文件\其他\1 MKT\PPT目录底图2.pngPPT目录底图2"/>
                  <p:cNvPicPr>
                    <a:picLocks noChangeAspect="1"/>
                  </p:cNvPicPr>
                  <p:nvPr/>
                </p:nvPicPr>
                <p:blipFill>
                  <a:blip r:embed="rId1"/>
                  <a:srcRect/>
                  <a:stretch>
                    <a:fillRect/>
                  </a:stretch>
                </p:blipFill>
                <p:spPr>
                  <a:xfrm>
                    <a:off x="2197" y="580"/>
                    <a:ext cx="10929" cy="1068"/>
                  </a:xfrm>
                  <a:prstGeom prst="rect">
                    <a:avLst/>
                  </a:prstGeom>
                </p:spPr>
              </p:pic>
              <p:sp>
                <p:nvSpPr>
                  <p:cNvPr id="4" name="Text Box 11"/>
                  <p:cNvSpPr txBox="1">
                    <a:spLocks noChangeArrowheads="1"/>
                  </p:cNvSpPr>
                  <p:nvPr/>
                </p:nvSpPr>
                <p:spPr bwMode="auto">
                  <a:xfrm>
                    <a:off x="3145" y="719"/>
                    <a:ext cx="8134"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02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集成介绍</a:t>
                    </a:r>
                    <a:endParaRPr lang="zh-CN" altLang="en-US"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8" name="组合 7"/>
                <p:cNvGrpSpPr/>
                <p:nvPr/>
              </p:nvGrpSpPr>
              <p:grpSpPr>
                <a:xfrm>
                  <a:off x="2206" y="4323"/>
                  <a:ext cx="10929" cy="1068"/>
                  <a:chOff x="2197" y="555"/>
                  <a:chExt cx="10929" cy="1068"/>
                </a:xfrm>
              </p:grpSpPr>
              <p:pic>
                <p:nvPicPr>
                  <p:cNvPr id="9" name="图片 8" descr="D:\Pomelo工作文件\其他\1 MKT\PPT目录底图2.pngPPT目录底图2"/>
                  <p:cNvPicPr>
                    <a:picLocks noChangeAspect="1"/>
                  </p:cNvPicPr>
                  <p:nvPr/>
                </p:nvPicPr>
                <p:blipFill>
                  <a:blip r:embed="rId1"/>
                  <a:srcRect/>
                  <a:stretch>
                    <a:fillRect/>
                  </a:stretch>
                </p:blipFill>
                <p:spPr>
                  <a:xfrm>
                    <a:off x="2197" y="555"/>
                    <a:ext cx="10929" cy="1068"/>
                  </a:xfrm>
                  <a:prstGeom prst="rect">
                    <a:avLst/>
                  </a:prstGeom>
                </p:spPr>
              </p:pic>
              <p:sp>
                <p:nvSpPr>
                  <p:cNvPr id="10" name="Text Box 11"/>
                  <p:cNvSpPr txBox="1">
                    <a:spLocks noChangeArrowheads="1"/>
                  </p:cNvSpPr>
                  <p:nvPr/>
                </p:nvSpPr>
                <p:spPr bwMode="auto">
                  <a:xfrm>
                    <a:off x="3145" y="694"/>
                    <a:ext cx="8703"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03</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接口配置具体步骤</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81" name="组合 80"/>
                <p:cNvGrpSpPr/>
                <p:nvPr/>
              </p:nvGrpSpPr>
              <p:grpSpPr>
                <a:xfrm>
                  <a:off x="1729" y="5732"/>
                  <a:ext cx="10512" cy="1187"/>
                  <a:chOff x="2033" y="6054"/>
                  <a:chExt cx="10512" cy="1187"/>
                </a:xfrm>
              </p:grpSpPr>
              <p:pic>
                <p:nvPicPr>
                  <p:cNvPr id="82" name="图片 81" descr="PPT目录底图"/>
                  <p:cNvPicPr>
                    <a:picLocks noChangeAspect="1"/>
                  </p:cNvPicPr>
                  <p:nvPr/>
                </p:nvPicPr>
                <p:blipFill>
                  <a:blip r:embed="rId2"/>
                  <a:stretch>
                    <a:fillRect/>
                  </a:stretch>
                </p:blipFill>
                <p:spPr>
                  <a:xfrm>
                    <a:off x="2033" y="6054"/>
                    <a:ext cx="10512" cy="1187"/>
                  </a:xfrm>
                  <a:prstGeom prst="rect">
                    <a:avLst/>
                  </a:prstGeom>
                </p:spPr>
              </p:pic>
              <p:sp>
                <p:nvSpPr>
                  <p:cNvPr id="83" name="Text Box 11"/>
                  <p:cNvSpPr txBox="1">
                    <a:spLocks noChangeArrowheads="1"/>
                  </p:cNvSpPr>
                  <p:nvPr/>
                </p:nvSpPr>
                <p:spPr bwMode="auto">
                  <a:xfrm>
                    <a:off x="3049" y="6108"/>
                    <a:ext cx="9354"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04 </a:t>
                    </a:r>
                    <a:r>
                      <a:rPr lang="zh-CN" altLang="en-US" sz="2665"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灵当</a:t>
                    </a:r>
                    <a:r>
                      <a:rPr lang="en-US" altLang="zh-CN" sz="2665"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产品对接多组织</a:t>
                    </a:r>
                    <a:r>
                      <a:rPr lang="en-US" altLang="zh-CN" sz="2665"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a:t>
                    </a:r>
                    <a:r>
                      <a:rPr lang="zh-CN" altLang="en-US" sz="2665"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多</a:t>
                    </a:r>
                    <a:r>
                      <a:rPr lang="zh-CN" altLang="en-US" sz="2665"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rPr>
                      <a:t>账套</a:t>
                    </a:r>
                    <a:endParaRPr lang="zh-CN" altLang="en-US" sz="2665" dirty="0">
                      <a:solidFill>
                        <a:srgbClr val="1771EB"/>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pic>
              <p:nvPicPr>
                <p:cNvPr id="6" name="图片 5" descr="D:\Pomelo工作文件\其他\1 MKT\PPT目录底图2.pngPPT目录底图2"/>
                <p:cNvPicPr>
                  <a:picLocks noChangeAspect="1"/>
                </p:cNvPicPr>
                <p:nvPr/>
              </p:nvPicPr>
              <p:blipFill>
                <a:blip r:embed="rId1"/>
                <a:srcRect/>
                <a:stretch>
                  <a:fillRect/>
                </a:stretch>
              </p:blipFill>
              <p:spPr>
                <a:xfrm>
                  <a:off x="2272" y="7031"/>
                  <a:ext cx="10863" cy="1068"/>
                </a:xfrm>
                <a:prstGeom prst="rect">
                  <a:avLst/>
                </a:prstGeom>
              </p:spPr>
            </p:pic>
          </p:grpSp>
          <p:sp>
            <p:nvSpPr>
              <p:cNvPr id="7" name="Text Box 11"/>
              <p:cNvSpPr txBox="1">
                <a:spLocks noChangeArrowheads="1"/>
              </p:cNvSpPr>
              <p:nvPr/>
            </p:nvSpPr>
            <p:spPr bwMode="auto">
              <a:xfrm>
                <a:off x="3220" y="7150"/>
                <a:ext cx="9915"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05</a:t>
                </a:r>
                <a:r>
                  <a:rPr lang="en-US" altLang="zh-CN"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rPr>
                  <a:t>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常见问题解答</a:t>
                </a:r>
                <a:endParaRPr lang="zh-CN" altLang="en-US"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sp>
          <p:nvSpPr>
            <p:cNvPr id="14" name="Text Box 11"/>
            <p:cNvSpPr txBox="1">
              <a:spLocks noChangeArrowheads="1"/>
            </p:cNvSpPr>
            <p:nvPr/>
          </p:nvSpPr>
          <p:spPr bwMode="auto">
            <a:xfrm>
              <a:off x="3220" y="8490"/>
              <a:ext cx="10658"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06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灵当</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：深耕</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17</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年个性化</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专家</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938780" y="3045460"/>
            <a:ext cx="5827395" cy="1022985"/>
          </a:xfrm>
        </p:spPr>
        <p:txBody>
          <a:bodyPr>
            <a:normAutofit/>
          </a:bodyPr>
          <a:lstStyle/>
          <a:p>
            <a:pPr algn="ctr"/>
            <a:r>
              <a:rPr sz="4000">
                <a:latin typeface="微软雅黑" panose="020B0503020204020204" pitchFamily="34" charset="-122"/>
                <a:cs typeface="微软雅黑" panose="020B0503020204020204" pitchFamily="34" charset="-122"/>
                <a:sym typeface="+mn-ea"/>
              </a:rPr>
              <a:t>多</a:t>
            </a:r>
            <a:r>
              <a:rPr sz="4000">
                <a:latin typeface="微软雅黑" panose="020B0503020204020204" pitchFamily="34" charset="-122"/>
                <a:cs typeface="微软雅黑" panose="020B0503020204020204" pitchFamily="34" charset="-122"/>
                <a:sym typeface="+mn-ea"/>
              </a:rPr>
              <a:t>组织对接具体介绍</a:t>
            </a:r>
            <a:endParaRPr sz="4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多组织</a:t>
            </a:r>
            <a:r>
              <a:rPr lang="en-US" altLang="zh-CN">
                <a:sym typeface="+mn-ea"/>
              </a:rPr>
              <a:t>-</a:t>
            </a:r>
            <a:r>
              <a:rPr>
                <a:sym typeface="+mn-ea"/>
              </a:rPr>
              <a:t>客户/产品模块erp-&gt;crm方向</a:t>
            </a:r>
            <a:endParaRPr>
              <a:sym typeface="+mn-ea"/>
            </a:endParaRPr>
          </a:p>
        </p:txBody>
      </p:sp>
      <p:sp>
        <p:nvSpPr>
          <p:cNvPr id="13" name="矩形 12"/>
          <p:cNvSpPr/>
          <p:nvPr>
            <p:custDataLst>
              <p:tags r:id="rId1"/>
            </p:custDataLst>
          </p:nvPr>
        </p:nvSpPr>
        <p:spPr>
          <a:xfrm>
            <a:off x="1470660" y="897255"/>
            <a:ext cx="9171940" cy="5467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136525" rIns="136525" bIns="136525" numCol="1" spcCol="0" rtlCol="0" fromWordArt="0" anchor="ctr" anchorCtr="1" forceAA="0" compatLnSpc="1">
            <a:noAutofit/>
          </a:bodyPr>
          <a:p>
            <a:pPr marL="285750" marR="0" lvl="0" indent="-285750" algn="l" defTabSz="914400" rtl="0" eaLnBrk="1" fontAlgn="auto" latinLnBrk="0" hangingPunct="1">
              <a:lnSpc>
                <a:spcPct val="140000"/>
              </a:lnSpc>
              <a:spcBef>
                <a:spcPts val="0"/>
              </a:spcBef>
              <a:spcAft>
                <a:spcPts val="0"/>
              </a:spcAft>
              <a:buClr>
                <a:srgbClr val="1771EB"/>
              </a:buClr>
              <a:buSzPct val="150000"/>
              <a:buFont typeface="Arial" panose="020B0604020202020204" pitchFamily="34" charset="0"/>
              <a:buChar char="•"/>
              <a:defRPr/>
            </a:pPr>
            <a:endParaRPr lang="en-US" altLang="zh-CN" sz="1600" spc="180" noProof="0" dirty="0">
              <a:ln w="3175">
                <a:noFill/>
                <a:prstDash val="dash"/>
              </a:ln>
              <a:solidFill>
                <a:srgbClr val="FF0000"/>
              </a:solidFill>
              <a:effectLst/>
              <a:uLnTx/>
              <a:uFillTx/>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39140" y="1615757"/>
            <a:ext cx="5080000" cy="4030980"/>
          </a:xfrm>
          <a:prstGeom prst="rect">
            <a:avLst/>
          </a:prstGeom>
        </p:spPr>
        <p:txBody>
          <a:bodyPr>
            <a:spAutoFit/>
          </a:bodyPr>
          <a:p>
            <a:pPr indent="0" algn="just" defTabSz="266700">
              <a:spcBef>
                <a:spcPct val="0"/>
              </a:spcBef>
              <a:spcAft>
                <a:spcPct val="0"/>
              </a:spcAft>
            </a:pPr>
            <a:r>
              <a:rPr lang="en-US" altLang="zh-CN" sz="1600">
                <a:latin typeface="Calibri" panose="020F0502020204030204"/>
                <a:ea typeface="Calibri" panose="020F0502020204030204"/>
              </a:rPr>
              <a:t>1</a:t>
            </a:r>
            <a:r>
              <a:rPr lang="zh-CN" altLang="en-US" sz="1600">
                <a:latin typeface="Calibri" panose="020F0502020204030204"/>
                <a:ea typeface="宋体" panose="02010600030101010101" pitchFamily="2" charset="-122"/>
              </a:rPr>
              <a:t>、客户</a:t>
            </a:r>
            <a:r>
              <a:rPr lang="en-US" altLang="zh-CN" sz="1600">
                <a:latin typeface="Calibri" panose="020F0502020204030204"/>
                <a:ea typeface="Calibri" panose="020F0502020204030204"/>
              </a:rPr>
              <a:t>/</a:t>
            </a:r>
            <a:r>
              <a:rPr lang="zh-CN" altLang="en-US" sz="1600">
                <a:latin typeface="Calibri" panose="020F0502020204030204"/>
                <a:ea typeface="宋体" panose="02010600030101010101" pitchFamily="2" charset="-122"/>
              </a:rPr>
              <a:t>产品模块</a:t>
            </a:r>
            <a:r>
              <a:rPr lang="en-US" altLang="zh-CN" sz="1600">
                <a:latin typeface="Calibri" panose="020F0502020204030204"/>
                <a:ea typeface="Calibri" panose="020F0502020204030204"/>
              </a:rPr>
              <a:t>erp-&gt;crm</a:t>
            </a:r>
            <a:r>
              <a:rPr lang="zh-CN" altLang="en-US" sz="1600">
                <a:latin typeface="Calibri" panose="020F0502020204030204"/>
                <a:ea typeface="宋体" panose="02010600030101010101" pitchFamily="2" charset="-122"/>
              </a:rPr>
              <a:t>方向</a:t>
            </a:r>
            <a:endParaRPr lang="zh-CN" altLang="en-US" sz="1600">
              <a:latin typeface="Calibri" panose="020F0502020204030204"/>
              <a:ea typeface="宋体" panose="02010600030101010101" pitchFamily="2" charset="-122"/>
            </a:endParaRPr>
          </a:p>
          <a:p>
            <a:pPr marL="266700" indent="0" algn="just" defTabSz="266700">
              <a:spcBef>
                <a:spcPct val="0"/>
              </a:spcBef>
              <a:spcAft>
                <a:spcPct val="0"/>
              </a:spcAft>
            </a:pPr>
            <a:r>
              <a:rPr lang="en-US" altLang="zh-CN" sz="1600">
                <a:latin typeface="Calibri" panose="020F0502020204030204"/>
                <a:ea typeface="宋体" panose="02010600030101010101" pitchFamily="2" charset="-122"/>
              </a:rPr>
              <a:t>a</a:t>
            </a:r>
            <a:r>
              <a:rPr lang="zh-CN" altLang="en-US" sz="1600">
                <a:latin typeface="Calibri" panose="020F0502020204030204"/>
                <a:ea typeface="宋体" panose="02010600030101010101" pitchFamily="2" charset="-122"/>
              </a:rPr>
              <a:t>、一个编号的产品在</a:t>
            </a:r>
            <a:r>
              <a:rPr lang="en-US" altLang="zh-CN" sz="1600">
                <a:latin typeface="Calibri" panose="020F0502020204030204"/>
                <a:ea typeface="Calibri" panose="020F0502020204030204"/>
              </a:rPr>
              <a:t>crm</a:t>
            </a:r>
            <a:r>
              <a:rPr lang="zh-CN" altLang="en-US" sz="1600">
                <a:latin typeface="Calibri" panose="020F0502020204030204"/>
                <a:ea typeface="宋体" panose="02010600030101010101" pitchFamily="2" charset="-122"/>
              </a:rPr>
              <a:t>只显示一条</a:t>
            </a:r>
            <a:endParaRPr lang="zh-CN" altLang="en-US" sz="1600">
              <a:latin typeface="Calibri" panose="020F0502020204030204"/>
              <a:ea typeface="宋体" panose="02010600030101010101" pitchFamily="2" charset="-122"/>
            </a:endParaRPr>
          </a:p>
          <a:p>
            <a:pPr marL="800100" indent="-266700" algn="just" defTabSz="266700">
              <a:spcBef>
                <a:spcPct val="0"/>
              </a:spcBef>
              <a:spcAft>
                <a:spcPct val="0"/>
              </a:spcAft>
              <a:tabLst>
                <a:tab pos="533400" algn="l"/>
              </a:tabLst>
            </a:pPr>
            <a:r>
              <a:rPr lang="en-US" altLang="zh-CN" sz="1600">
                <a:latin typeface="Calibri" panose="020F0502020204030204"/>
                <a:ea typeface="宋体" panose="02010600030101010101" pitchFamily="2" charset="-122"/>
              </a:rPr>
              <a:t>a) </a:t>
            </a:r>
            <a:r>
              <a:rPr lang="zh-CN" altLang="en-US" sz="1600">
                <a:latin typeface="Calibri" panose="020F0502020204030204"/>
                <a:ea typeface="宋体" panose="02010600030101010101" pitchFamily="2" charset="-122"/>
              </a:rPr>
              <a:t>接口的单据唯一值字段设置为单据编号，使用组织字段不需要映射，</a:t>
            </a:r>
            <a:endParaRPr lang="zh-CN" altLang="en-US" sz="1600">
              <a:latin typeface="Calibri" panose="020F0502020204030204"/>
              <a:ea typeface="宋体" panose="02010600030101010101" pitchFamily="2" charset="-122"/>
            </a:endParaRPr>
          </a:p>
          <a:p>
            <a:pPr marL="800100" indent="-266700" algn="just" defTabSz="266700">
              <a:spcBef>
                <a:spcPct val="0"/>
              </a:spcBef>
              <a:spcAft>
                <a:spcPct val="0"/>
              </a:spcAft>
              <a:tabLst>
                <a:tab pos="533400" algn="l"/>
              </a:tabLst>
            </a:pPr>
            <a:r>
              <a:rPr lang="en-US" altLang="zh-CN" sz="1600">
                <a:latin typeface="Calibri" panose="020F0502020204030204"/>
                <a:ea typeface="宋体" panose="02010600030101010101" pitchFamily="2" charset="-122"/>
              </a:rPr>
              <a:t>b) </a:t>
            </a:r>
            <a:r>
              <a:rPr lang="zh-CN" altLang="en-US" sz="1600">
                <a:latin typeface="Calibri" panose="020F0502020204030204"/>
                <a:ea typeface="宋体" panose="02010600030101010101" pitchFamily="2" charset="-122"/>
              </a:rPr>
              <a:t>接口可以增加过滤条件：创建组织</a:t>
            </a:r>
            <a:r>
              <a:rPr lang="en-US" altLang="zh-CN" sz="1600">
                <a:latin typeface="Calibri" panose="020F0502020204030204"/>
                <a:ea typeface="Calibri" panose="020F0502020204030204"/>
              </a:rPr>
              <a:t>=</a:t>
            </a:r>
            <a:r>
              <a:rPr lang="zh-CN" altLang="en-US" sz="1600">
                <a:latin typeface="Calibri" panose="020F0502020204030204"/>
                <a:ea typeface="宋体" panose="02010600030101010101" pitchFamily="2" charset="-122"/>
              </a:rPr>
              <a:t>使用组织 （例产品模块：</a:t>
            </a:r>
            <a:r>
              <a:rPr lang="en-US" altLang="zh-CN" sz="1600">
                <a:latin typeface="Calibri" panose="020F0502020204030204"/>
                <a:ea typeface="Calibri" panose="020F0502020204030204"/>
              </a:rPr>
              <a:t>FCreateOrgId=FUseOrgId</a:t>
            </a:r>
            <a:r>
              <a:rPr lang="zh-CN" altLang="en-US" sz="1600">
                <a:latin typeface="Calibri" panose="020F0502020204030204"/>
                <a:ea typeface="宋体" panose="02010600030101010101" pitchFamily="2" charset="-122"/>
              </a:rPr>
              <a:t>）可以避免同一个编号的数据重复同步</a:t>
            </a:r>
            <a:endParaRPr lang="zh-CN" altLang="en-US" sz="1600">
              <a:latin typeface="Calibri" panose="020F0502020204030204"/>
              <a:ea typeface="宋体" panose="02010600030101010101" pitchFamily="2" charset="-122"/>
            </a:endParaRPr>
          </a:p>
          <a:p>
            <a:pPr marL="266700" indent="0" algn="just" defTabSz="266700">
              <a:spcBef>
                <a:spcPct val="0"/>
              </a:spcBef>
              <a:spcAft>
                <a:spcPct val="0"/>
              </a:spcAft>
            </a:pPr>
            <a:r>
              <a:rPr lang="en-US" altLang="zh-CN" sz="1600">
                <a:latin typeface="Calibri" panose="020F0502020204030204"/>
                <a:ea typeface="宋体" panose="02010600030101010101" pitchFamily="2" charset="-122"/>
              </a:rPr>
              <a:t>b</a:t>
            </a:r>
            <a:r>
              <a:rPr lang="zh-CN" altLang="en-US" sz="1600">
                <a:latin typeface="Calibri" panose="020F0502020204030204"/>
                <a:ea typeface="宋体" panose="02010600030101010101" pitchFamily="2" charset="-122"/>
              </a:rPr>
              <a:t>、一个编号的产品在</a:t>
            </a:r>
            <a:r>
              <a:rPr lang="en-US" altLang="zh-CN" sz="1600">
                <a:latin typeface="Calibri" panose="020F0502020204030204"/>
                <a:ea typeface="Calibri" panose="020F0502020204030204"/>
              </a:rPr>
              <a:t>erp</a:t>
            </a:r>
            <a:r>
              <a:rPr lang="zh-CN" altLang="en-US" sz="1600">
                <a:latin typeface="Calibri" panose="020F0502020204030204"/>
                <a:ea typeface="宋体" panose="02010600030101010101" pitchFamily="2" charset="-122"/>
              </a:rPr>
              <a:t>被分配到几个使用组织，在</a:t>
            </a:r>
            <a:r>
              <a:rPr lang="en-US" altLang="zh-CN" sz="1600">
                <a:latin typeface="Calibri" panose="020F0502020204030204"/>
                <a:ea typeface="Calibri" panose="020F0502020204030204"/>
              </a:rPr>
              <a:t>crm</a:t>
            </a:r>
            <a:r>
              <a:rPr lang="zh-CN" altLang="en-US" sz="1600">
                <a:latin typeface="Calibri" panose="020F0502020204030204"/>
                <a:ea typeface="宋体" panose="02010600030101010101" pitchFamily="2" charset="-122"/>
              </a:rPr>
              <a:t>显示几条</a:t>
            </a:r>
            <a:endParaRPr lang="zh-CN" altLang="en-US" sz="1600">
              <a:latin typeface="Calibri" panose="020F0502020204030204"/>
              <a:ea typeface="宋体" panose="02010600030101010101" pitchFamily="2" charset="-122"/>
            </a:endParaRPr>
          </a:p>
          <a:p>
            <a:pPr marL="800100" indent="-266700" algn="just" defTabSz="266700">
              <a:spcBef>
                <a:spcPct val="0"/>
              </a:spcBef>
              <a:spcAft>
                <a:spcPct val="0"/>
              </a:spcAft>
              <a:tabLst>
                <a:tab pos="533400" algn="l"/>
              </a:tabLst>
            </a:pPr>
            <a:r>
              <a:rPr lang="en-US" altLang="zh-CN" sz="1600">
                <a:latin typeface="Calibri" panose="020F0502020204030204"/>
                <a:ea typeface="宋体" panose="02010600030101010101" pitchFamily="2" charset="-122"/>
              </a:rPr>
              <a:t>a) </a:t>
            </a:r>
            <a:r>
              <a:rPr lang="zh-CN" altLang="en-US" sz="1600">
                <a:latin typeface="Calibri" panose="020F0502020204030204"/>
                <a:ea typeface="宋体" panose="02010600030101010101" pitchFamily="2" charset="-122"/>
              </a:rPr>
              <a:t>接口的单据唯一值字段应该使用</a:t>
            </a:r>
            <a:r>
              <a:rPr lang="en-US" altLang="zh-CN" sz="1600">
                <a:latin typeface="Calibri" panose="020F0502020204030204"/>
                <a:ea typeface="Calibri" panose="020F0502020204030204"/>
              </a:rPr>
              <a:t>erp</a:t>
            </a:r>
            <a:r>
              <a:rPr lang="zh-CN" altLang="en-US" sz="1600">
                <a:latin typeface="Calibri" panose="020F0502020204030204"/>
                <a:ea typeface="宋体" panose="02010600030101010101" pitchFamily="2" charset="-122"/>
              </a:rPr>
              <a:t>单据内码字段，</a:t>
            </a:r>
            <a:endParaRPr lang="zh-CN" altLang="en-US" sz="1600">
              <a:latin typeface="Calibri" panose="020F0502020204030204"/>
              <a:ea typeface="宋体" panose="02010600030101010101" pitchFamily="2" charset="-122"/>
            </a:endParaRPr>
          </a:p>
          <a:p>
            <a:pPr marL="800100" indent="-266700" algn="just" defTabSz="266700">
              <a:spcBef>
                <a:spcPct val="0"/>
              </a:spcBef>
              <a:spcAft>
                <a:spcPct val="0"/>
              </a:spcAft>
              <a:tabLst>
                <a:tab pos="533400" algn="l"/>
              </a:tabLst>
            </a:pPr>
            <a:r>
              <a:rPr lang="en-US" altLang="zh-CN" sz="1600">
                <a:latin typeface="Calibri" panose="020F0502020204030204"/>
                <a:ea typeface="宋体" panose="02010600030101010101" pitchFamily="2" charset="-122"/>
              </a:rPr>
              <a:t>b)</a:t>
            </a:r>
            <a:r>
              <a:rPr lang="zh-CN" altLang="en-US" sz="1600">
                <a:latin typeface="Calibri" panose="020F0502020204030204"/>
                <a:ea typeface="宋体" panose="02010600030101010101" pitchFamily="2" charset="-122"/>
              </a:rPr>
              <a:t>需要配置使用组织字段映射用来区分数据，</a:t>
            </a:r>
            <a:endParaRPr lang="zh-CN" altLang="en-US" sz="1600">
              <a:latin typeface="Calibri" panose="020F0502020204030204"/>
              <a:ea typeface="宋体" panose="02010600030101010101" pitchFamily="2" charset="-122"/>
            </a:endParaRPr>
          </a:p>
          <a:p>
            <a:pPr marL="800100" indent="-266700" algn="just" defTabSz="266700">
              <a:spcBef>
                <a:spcPct val="0"/>
              </a:spcBef>
              <a:spcAft>
                <a:spcPct val="0"/>
              </a:spcAft>
              <a:tabLst>
                <a:tab pos="533400" algn="l"/>
              </a:tabLst>
            </a:pPr>
            <a:r>
              <a:rPr lang="en-US" altLang="zh-CN" sz="1600">
                <a:latin typeface="Calibri" panose="020F0502020204030204"/>
                <a:ea typeface="宋体" panose="02010600030101010101" pitchFamily="2" charset="-122"/>
              </a:rPr>
              <a:t>c)</a:t>
            </a:r>
            <a:r>
              <a:rPr lang="zh-CN" altLang="en-US" sz="1600">
                <a:latin typeface="Calibri" panose="020F0502020204030204"/>
                <a:ea typeface="宋体" panose="02010600030101010101" pitchFamily="2" charset="-122"/>
              </a:rPr>
              <a:t>需要在</a:t>
            </a:r>
            <a:r>
              <a:rPr lang="en-US" altLang="zh-CN" sz="1600">
                <a:latin typeface="Calibri" panose="020F0502020204030204"/>
                <a:ea typeface="宋体" panose="02010600030101010101" pitchFamily="2" charset="-122"/>
              </a:rPr>
              <a:t>crm</a:t>
            </a:r>
            <a:r>
              <a:rPr lang="zh-CN" altLang="en-US" sz="1600">
                <a:latin typeface="Calibri" panose="020F0502020204030204"/>
                <a:ea typeface="宋体" panose="02010600030101010101" pitchFamily="2" charset="-122"/>
              </a:rPr>
              <a:t>新增一个自定义字段</a:t>
            </a:r>
            <a:r>
              <a:rPr lang="en-US" altLang="zh-CN" sz="1600">
                <a:latin typeface="Calibri" panose="020F0502020204030204"/>
                <a:ea typeface="宋体" panose="02010600030101010101" pitchFamily="2" charset="-122"/>
              </a:rPr>
              <a:t>erp</a:t>
            </a:r>
            <a:r>
              <a:rPr lang="zh-CN" altLang="en-US" sz="1600">
                <a:latin typeface="Calibri" panose="020F0502020204030204"/>
                <a:ea typeface="宋体" panose="02010600030101010101" pitchFamily="2" charset="-122"/>
              </a:rPr>
              <a:t>编号用来映射星空的单据编号，</a:t>
            </a:r>
            <a:endParaRPr lang="zh-CN" altLang="en-US" sz="1600">
              <a:latin typeface="Calibri" panose="020F0502020204030204"/>
              <a:ea typeface="宋体" panose="02010600030101010101" pitchFamily="2" charset="-122"/>
            </a:endParaRPr>
          </a:p>
          <a:p>
            <a:pPr marL="800100" indent="-266700" algn="just" defTabSz="266700">
              <a:spcBef>
                <a:spcPct val="0"/>
              </a:spcBef>
              <a:spcAft>
                <a:spcPct val="0"/>
              </a:spcAft>
              <a:tabLst>
                <a:tab pos="533400" algn="l"/>
              </a:tabLst>
            </a:pPr>
            <a:r>
              <a:rPr lang="en-US" altLang="zh-CN" sz="1600">
                <a:latin typeface="Calibri" panose="020F0502020204030204"/>
                <a:ea typeface="宋体" panose="02010600030101010101" pitchFamily="2" charset="-122"/>
              </a:rPr>
              <a:t>d)crm</a:t>
            </a:r>
            <a:r>
              <a:rPr lang="zh-CN" altLang="en-US" sz="1600">
                <a:latin typeface="Calibri" panose="020F0502020204030204"/>
                <a:ea typeface="宋体" panose="02010600030101010101" pitchFamily="2" charset="-122"/>
              </a:rPr>
              <a:t>默认的单据编号字段不映射，不映射会按照</a:t>
            </a:r>
            <a:r>
              <a:rPr lang="en-US" altLang="zh-CN" sz="1600">
                <a:latin typeface="Calibri" panose="020F0502020204030204"/>
                <a:ea typeface="宋体" panose="02010600030101010101" pitchFamily="2" charset="-122"/>
              </a:rPr>
              <a:t>crm</a:t>
            </a:r>
            <a:r>
              <a:rPr lang="zh-CN" altLang="en-US" sz="1600">
                <a:latin typeface="Calibri" panose="020F0502020204030204"/>
                <a:ea typeface="宋体" panose="02010600030101010101" pitchFamily="2" charset="-122"/>
              </a:rPr>
              <a:t>编码规则自动生成编号</a:t>
            </a:r>
            <a:endParaRPr lang="zh-CN" altLang="en-US" sz="1600">
              <a:latin typeface="Calibri" panose="020F0502020204030204"/>
              <a:ea typeface="宋体" panose="02010600030101010101" pitchFamily="2" charset="-122"/>
            </a:endParaRPr>
          </a:p>
        </p:txBody>
      </p:sp>
      <p:pic>
        <p:nvPicPr>
          <p:cNvPr id="3" name="图片 -2147482622"/>
          <p:cNvPicPr>
            <a:picLocks noChangeAspect="1"/>
          </p:cNvPicPr>
          <p:nvPr/>
        </p:nvPicPr>
        <p:blipFill>
          <a:blip r:embed="rId2"/>
          <a:stretch>
            <a:fillRect/>
          </a:stretch>
        </p:blipFill>
        <p:spPr>
          <a:xfrm>
            <a:off x="6084888" y="1455420"/>
            <a:ext cx="5245735" cy="4554220"/>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多组织</a:t>
            </a:r>
            <a:r>
              <a:rPr lang="en-US" altLang="zh-CN">
                <a:sym typeface="+mn-ea"/>
              </a:rPr>
              <a:t>-</a:t>
            </a:r>
            <a:r>
              <a:rPr>
                <a:sym typeface="+mn-ea"/>
              </a:rPr>
              <a:t>客户/产品模块crm-&gt;erp方向</a:t>
            </a:r>
            <a:endParaRPr>
              <a:sym typeface="+mn-ea"/>
            </a:endParaRPr>
          </a:p>
        </p:txBody>
      </p:sp>
      <p:sp>
        <p:nvSpPr>
          <p:cNvPr id="13" name="矩形 12"/>
          <p:cNvSpPr/>
          <p:nvPr>
            <p:custDataLst>
              <p:tags r:id="rId1"/>
            </p:custDataLst>
          </p:nvPr>
        </p:nvSpPr>
        <p:spPr>
          <a:xfrm>
            <a:off x="1470660" y="897255"/>
            <a:ext cx="9171940" cy="5467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136525" rIns="136525" bIns="136525" numCol="1" spcCol="0" rtlCol="0" fromWordArt="0" anchor="ctr" anchorCtr="1" forceAA="0" compatLnSpc="1">
            <a:noAutofit/>
          </a:bodyPr>
          <a:p>
            <a:pPr marL="285750" marR="0" lvl="0" indent="-285750" algn="l" defTabSz="914400" rtl="0" eaLnBrk="1" fontAlgn="auto" latinLnBrk="0" hangingPunct="1">
              <a:lnSpc>
                <a:spcPct val="140000"/>
              </a:lnSpc>
              <a:spcBef>
                <a:spcPts val="0"/>
              </a:spcBef>
              <a:spcAft>
                <a:spcPts val="0"/>
              </a:spcAft>
              <a:buClr>
                <a:srgbClr val="1771EB"/>
              </a:buClr>
              <a:buSzPct val="150000"/>
              <a:buFont typeface="Arial" panose="020B0604020202020204" pitchFamily="34" charset="0"/>
              <a:buChar char="•"/>
              <a:defRPr/>
            </a:pPr>
            <a:endParaRPr lang="en-US" altLang="zh-CN" sz="1600" spc="180" noProof="0" dirty="0">
              <a:ln w="3175">
                <a:noFill/>
                <a:prstDash val="dash"/>
              </a:ln>
              <a:solidFill>
                <a:srgbClr val="FF0000"/>
              </a:solidFill>
              <a:effectLst/>
              <a:uLnTx/>
              <a:uFillTx/>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39140" y="1615757"/>
            <a:ext cx="5080000" cy="4523105"/>
          </a:xfrm>
          <a:prstGeom prst="rect">
            <a:avLst/>
          </a:prstGeom>
        </p:spPr>
        <p:txBody>
          <a:bodyPr>
            <a:spAutoFit/>
          </a:bodyPr>
          <a:p>
            <a:pPr indent="0" algn="just" defTabSz="266700">
              <a:spcBef>
                <a:spcPct val="0"/>
              </a:spcBef>
              <a:spcAft>
                <a:spcPct val="0"/>
              </a:spcAft>
            </a:pPr>
            <a:r>
              <a:rPr lang="en-US" altLang="zh-CN" sz="1600">
                <a:latin typeface="Calibri" panose="020F0502020204030204"/>
                <a:ea typeface="宋体" panose="02010600030101010101" pitchFamily="2" charset="-122"/>
              </a:rPr>
              <a:t>2</a:t>
            </a:r>
            <a:r>
              <a:rPr lang="zh-CN" altLang="en-US" sz="1600">
                <a:latin typeface="Calibri" panose="020F0502020204030204"/>
                <a:ea typeface="宋体" panose="02010600030101010101" pitchFamily="2" charset="-122"/>
              </a:rPr>
              <a:t>、客户</a:t>
            </a:r>
            <a:r>
              <a:rPr lang="en-US" altLang="zh-CN" sz="1600">
                <a:latin typeface="Calibri" panose="020F0502020204030204"/>
                <a:ea typeface="宋体" panose="02010600030101010101" pitchFamily="2" charset="-122"/>
              </a:rPr>
              <a:t>/</a:t>
            </a:r>
            <a:r>
              <a:rPr lang="zh-CN" altLang="en-US" sz="1600">
                <a:latin typeface="Calibri" panose="020F0502020204030204"/>
                <a:ea typeface="宋体" panose="02010600030101010101" pitchFamily="2" charset="-122"/>
              </a:rPr>
              <a:t>产品模块</a:t>
            </a:r>
            <a:r>
              <a:rPr lang="en-US" altLang="zh-CN" sz="1600">
                <a:latin typeface="Calibri" panose="020F0502020204030204"/>
                <a:ea typeface="宋体" panose="02010600030101010101" pitchFamily="2" charset="-122"/>
              </a:rPr>
              <a:t>crm-&gt;erp</a:t>
            </a:r>
            <a:r>
              <a:rPr lang="zh-CN" altLang="en-US" sz="1600">
                <a:latin typeface="Calibri" panose="020F0502020204030204"/>
                <a:ea typeface="宋体" panose="02010600030101010101" pitchFamily="2" charset="-122"/>
              </a:rPr>
              <a:t>方向</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(1)</a:t>
            </a:r>
            <a:r>
              <a:rPr lang="zh-CN" altLang="en-US" sz="1600">
                <a:latin typeface="Calibri" panose="020F0502020204030204"/>
                <a:ea typeface="宋体" panose="02010600030101010101" pitchFamily="2" charset="-122"/>
              </a:rPr>
              <a:t>云星空客户数据为分配型，即创建组织字段不能更改只能选择一个组织，客户审核后通过分配给其他组织使用</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en-US" sz="1600">
                <a:latin typeface="Calibri" panose="020F0502020204030204"/>
                <a:ea typeface="宋体" panose="02010600030101010101" pitchFamily="2" charset="-122"/>
              </a:rPr>
              <a:t>①</a:t>
            </a:r>
            <a:r>
              <a:rPr lang="zh-CN" altLang="en-US" sz="1600">
                <a:latin typeface="Calibri" panose="020F0502020204030204"/>
                <a:ea typeface="宋体" panose="02010600030101010101" pitchFamily="2" charset="-122"/>
              </a:rPr>
              <a:t>映射</a:t>
            </a:r>
            <a:r>
              <a:rPr lang="en-US" altLang="zh-CN" sz="1600">
                <a:latin typeface="Calibri" panose="020F0502020204030204"/>
                <a:ea typeface="宋体" panose="02010600030101010101" pitchFamily="2" charset="-122"/>
              </a:rPr>
              <a:t>erp</a:t>
            </a:r>
            <a:r>
              <a:rPr lang="zh-CN" altLang="en-US" sz="1600">
                <a:latin typeface="Calibri" panose="020F0502020204030204"/>
                <a:ea typeface="宋体" panose="02010600030101010101" pitchFamily="2" charset="-122"/>
              </a:rPr>
              <a:t>创建组织字段给默认值为总组织</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en-US" sz="1600">
                <a:latin typeface="Calibri" panose="020F0502020204030204"/>
                <a:ea typeface="宋体" panose="02010600030101010101" pitchFamily="2" charset="-122"/>
              </a:rPr>
              <a:t>②</a:t>
            </a:r>
            <a:r>
              <a:rPr lang="zh-CN" altLang="en-US" sz="1600">
                <a:latin typeface="Calibri" panose="020F0502020204030204"/>
                <a:ea typeface="宋体" panose="02010600030101010101" pitchFamily="2" charset="-122"/>
              </a:rPr>
              <a:t>使用接口分配需要在</a:t>
            </a:r>
            <a:r>
              <a:rPr lang="en-US" altLang="zh-CN" sz="1600">
                <a:latin typeface="Calibri" panose="020F0502020204030204"/>
                <a:ea typeface="宋体" panose="02010600030101010101" pitchFamily="2" charset="-122"/>
              </a:rPr>
              <a:t>crm</a:t>
            </a:r>
            <a:r>
              <a:rPr lang="zh-CN" altLang="en-US" sz="1600">
                <a:latin typeface="Calibri" panose="020F0502020204030204"/>
                <a:ea typeface="宋体" panose="02010600030101010101" pitchFamily="2" charset="-122"/>
              </a:rPr>
              <a:t>增加一个多选框字段（使用组织），选项值需要与云星空的组织名称一致，接口需要映射创建组织，和使用组织字段。（使用接口分配客户需要关闭云星空对应模块的审批流程，星空有审批流程的模块无法调用接口进行审核）</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zh-CN" altLang="en-US" sz="1600">
                <a:latin typeface="Calibri" panose="020F0502020204030204"/>
                <a:ea typeface="宋体" panose="02010600030101010101" pitchFamily="2" charset="-122"/>
              </a:rPr>
              <a:t>使用组织映射方法：</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Crm</a:t>
            </a:r>
            <a:r>
              <a:rPr lang="zh-CN" altLang="en-US" sz="1600">
                <a:latin typeface="Calibri" panose="020F0502020204030204"/>
                <a:ea typeface="宋体" panose="02010600030101010101" pitchFamily="2" charset="-122"/>
              </a:rPr>
              <a:t>字段选择增加的多选框字段使用组织；</a:t>
            </a:r>
            <a:r>
              <a:rPr lang="en-US" altLang="zh-CN" sz="1600">
                <a:latin typeface="Calibri" panose="020F0502020204030204"/>
                <a:ea typeface="宋体" panose="02010600030101010101" pitchFamily="2" charset="-122"/>
              </a:rPr>
              <a:t>erp</a:t>
            </a:r>
            <a:r>
              <a:rPr lang="zh-CN" altLang="en-US" sz="1600">
                <a:latin typeface="Calibri" panose="020F0502020204030204"/>
                <a:ea typeface="宋体" panose="02010600030101010101" pitchFamily="2" charset="-122"/>
              </a:rPr>
              <a:t>字段选择</a:t>
            </a:r>
            <a:r>
              <a:rPr lang="en-US" altLang="zh-CN" sz="1600">
                <a:latin typeface="Calibri" panose="020F0502020204030204"/>
                <a:ea typeface="宋体" panose="02010600030101010101" pitchFamily="2" charset="-122"/>
              </a:rPr>
              <a:t>“</a:t>
            </a:r>
            <a:r>
              <a:rPr lang="zh-CN" altLang="en-US" sz="1600">
                <a:latin typeface="Calibri" panose="020F0502020204030204"/>
                <a:ea typeface="宋体" panose="02010600030101010101" pitchFamily="2" charset="-122"/>
              </a:rPr>
              <a:t>基础资料分配组织</a:t>
            </a:r>
            <a:r>
              <a:rPr lang="en-US" altLang="zh-CN" sz="1600">
                <a:latin typeface="Calibri" panose="020F0502020204030204"/>
                <a:ea typeface="宋体" panose="02010600030101010101" pitchFamily="2" charset="-122"/>
              </a:rPr>
              <a:t> 1.</a:t>
            </a:r>
            <a:r>
              <a:rPr lang="zh-CN" altLang="en-US" sz="1600">
                <a:latin typeface="Calibri" panose="020F0502020204030204"/>
                <a:ea typeface="宋体" panose="02010600030101010101" pitchFamily="2" charset="-122"/>
              </a:rPr>
              <a:t>必须配置创建组织</a:t>
            </a:r>
            <a:r>
              <a:rPr lang="en-US" altLang="zh-CN" sz="1600">
                <a:latin typeface="Calibri" panose="020F0502020204030204"/>
                <a:ea typeface="宋体" panose="02010600030101010101" pitchFamily="2" charset="-122"/>
              </a:rPr>
              <a:t> 2.CRM</a:t>
            </a:r>
            <a:r>
              <a:rPr lang="zh-CN" altLang="en-US" sz="1600">
                <a:latin typeface="Calibri" panose="020F0502020204030204"/>
                <a:ea typeface="宋体" panose="02010600030101010101" pitchFamily="2" charset="-122"/>
              </a:rPr>
              <a:t>映射字段必须为多选且值为</a:t>
            </a:r>
            <a:r>
              <a:rPr lang="en-US" altLang="zh-CN" sz="1600">
                <a:latin typeface="Calibri" panose="020F0502020204030204"/>
                <a:ea typeface="宋体" panose="02010600030101010101" pitchFamily="2" charset="-122"/>
              </a:rPr>
              <a:t>ERP</a:t>
            </a:r>
            <a:r>
              <a:rPr lang="zh-CN" altLang="en-US" sz="1600">
                <a:latin typeface="Calibri" panose="020F0502020204030204"/>
                <a:ea typeface="宋体" panose="02010600030101010101" pitchFamily="2" charset="-122"/>
              </a:rPr>
              <a:t>组织名称</a:t>
            </a:r>
            <a:r>
              <a:rPr lang="en-US" altLang="zh-CN" sz="1600">
                <a:latin typeface="Calibri" panose="020F0502020204030204"/>
                <a:ea typeface="宋体" panose="02010600030101010101" pitchFamily="2" charset="-122"/>
              </a:rPr>
              <a:t>”</a:t>
            </a:r>
            <a:endParaRPr lang="en-US" altLang="zh-CN" sz="1600">
              <a:latin typeface="Calibri" panose="020F0502020204030204"/>
              <a:ea typeface="宋体" panose="02010600030101010101" pitchFamily="2" charset="-122"/>
            </a:endParaRPr>
          </a:p>
          <a:p>
            <a:pPr indent="0" algn="just" defTabSz="266700">
              <a:spcBef>
                <a:spcPct val="0"/>
              </a:spcBef>
              <a:spcAft>
                <a:spcPct val="0"/>
              </a:spcAft>
            </a:pPr>
            <a:r>
              <a:rPr lang="en-US" altLang="en-US" sz="1600">
                <a:latin typeface="Calibri" panose="020F0502020204030204"/>
                <a:ea typeface="宋体" panose="02010600030101010101" pitchFamily="2" charset="-122"/>
              </a:rPr>
              <a:t>③</a:t>
            </a:r>
            <a:r>
              <a:rPr lang="zh-CN" altLang="en-US" sz="1600">
                <a:latin typeface="Calibri" panose="020F0502020204030204"/>
                <a:ea typeface="宋体" panose="02010600030101010101" pitchFamily="2" charset="-122"/>
              </a:rPr>
              <a:t>客户手动分配，接口只需要配置创建组织字段，星空的客户审核以后，客户自己在云星空进行分配操作。</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(2)</a:t>
            </a:r>
            <a:r>
              <a:rPr lang="zh-CN" altLang="en-US" sz="1600">
                <a:latin typeface="Calibri" panose="020F0502020204030204"/>
                <a:ea typeface="宋体" panose="02010600030101010101" pitchFamily="2" charset="-122"/>
              </a:rPr>
              <a:t>云星空客户可以选择创建组织，和使用组织字段</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en-US" sz="1600">
                <a:latin typeface="Calibri" panose="020F0502020204030204"/>
                <a:ea typeface="宋体" panose="02010600030101010101" pitchFamily="2" charset="-122"/>
              </a:rPr>
              <a:t>①</a:t>
            </a:r>
            <a:r>
              <a:rPr lang="zh-CN" altLang="en-US" sz="1600">
                <a:latin typeface="Calibri" panose="020F0502020204030204"/>
                <a:ea typeface="宋体" panose="02010600030101010101" pitchFamily="2" charset="-122"/>
              </a:rPr>
              <a:t>接口分别映射星空的创建组织和使用组织字段</a:t>
            </a:r>
            <a:endParaRPr lang="zh-CN" altLang="en-US" sz="1600">
              <a:latin typeface="Calibri" panose="020F0502020204030204"/>
              <a:ea typeface="宋体" panose="02010600030101010101" pitchFamily="2" charset="-122"/>
            </a:endParaRPr>
          </a:p>
        </p:txBody>
      </p:sp>
      <p:pic>
        <p:nvPicPr>
          <p:cNvPr id="3" name="图片 -2147482623"/>
          <p:cNvPicPr>
            <a:picLocks noChangeAspect="1"/>
          </p:cNvPicPr>
          <p:nvPr/>
        </p:nvPicPr>
        <p:blipFill>
          <a:blip r:embed="rId2"/>
          <a:srcRect r="1537"/>
          <a:stretch>
            <a:fillRect/>
          </a:stretch>
        </p:blipFill>
        <p:spPr>
          <a:xfrm>
            <a:off x="6096000" y="1462405"/>
            <a:ext cx="5045710" cy="4513580"/>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多组织</a:t>
            </a:r>
            <a:r>
              <a:rPr lang="en-US" altLang="zh-CN">
                <a:sym typeface="+mn-ea"/>
              </a:rPr>
              <a:t>-</a:t>
            </a:r>
            <a:r>
              <a:rPr>
                <a:sym typeface="+mn-ea"/>
              </a:rPr>
              <a:t>订单模块</a:t>
            </a:r>
            <a:endParaRPr>
              <a:sym typeface="+mn-ea"/>
            </a:endParaRPr>
          </a:p>
        </p:txBody>
      </p:sp>
      <p:sp>
        <p:nvSpPr>
          <p:cNvPr id="13" name="矩形 12"/>
          <p:cNvSpPr/>
          <p:nvPr>
            <p:custDataLst>
              <p:tags r:id="rId1"/>
            </p:custDataLst>
          </p:nvPr>
        </p:nvSpPr>
        <p:spPr>
          <a:xfrm>
            <a:off x="1470660" y="897255"/>
            <a:ext cx="9171940" cy="5467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136525" rIns="136525" bIns="136525" numCol="1" spcCol="0" rtlCol="0" fromWordArt="0" anchor="ctr" anchorCtr="1" forceAA="0" compatLnSpc="1">
            <a:noAutofit/>
          </a:bodyPr>
          <a:p>
            <a:pPr marL="285750" marR="0" lvl="0" indent="-285750" algn="l" defTabSz="914400" rtl="0" eaLnBrk="1" fontAlgn="auto" latinLnBrk="0" hangingPunct="1">
              <a:lnSpc>
                <a:spcPct val="140000"/>
              </a:lnSpc>
              <a:spcBef>
                <a:spcPts val="0"/>
              </a:spcBef>
              <a:spcAft>
                <a:spcPts val="0"/>
              </a:spcAft>
              <a:buClr>
                <a:srgbClr val="1771EB"/>
              </a:buClr>
              <a:buSzPct val="150000"/>
              <a:buFont typeface="Arial" panose="020B0604020202020204" pitchFamily="34" charset="0"/>
              <a:buChar char="•"/>
              <a:defRPr/>
            </a:pPr>
            <a:endParaRPr lang="en-US" altLang="zh-CN" sz="1600" spc="180" noProof="0" dirty="0">
              <a:ln w="3175">
                <a:noFill/>
                <a:prstDash val="dash"/>
              </a:ln>
              <a:solidFill>
                <a:srgbClr val="FF0000"/>
              </a:solidFill>
              <a:effectLst/>
              <a:uLnTx/>
              <a:uFillTx/>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2774315" y="2478087"/>
            <a:ext cx="5080000" cy="2306955"/>
          </a:xfrm>
          <a:prstGeom prst="rect">
            <a:avLst/>
          </a:prstGeom>
        </p:spPr>
        <p:txBody>
          <a:bodyPr>
            <a:spAutoFit/>
          </a:bodyPr>
          <a:p>
            <a:pPr indent="0" algn="just" defTabSz="266700">
              <a:spcBef>
                <a:spcPct val="0"/>
              </a:spcBef>
              <a:spcAft>
                <a:spcPct val="0"/>
              </a:spcAft>
            </a:pPr>
            <a:r>
              <a:rPr lang="en-US" altLang="zh-CN" sz="1600">
                <a:latin typeface="Calibri" panose="020F0502020204030204"/>
                <a:ea typeface="宋体" panose="02010600030101010101" pitchFamily="2" charset="-122"/>
              </a:rPr>
              <a:t>3</a:t>
            </a:r>
            <a:r>
              <a:rPr lang="zh-CN" altLang="en-US" sz="1600">
                <a:latin typeface="Calibri" panose="020F0502020204030204"/>
                <a:ea typeface="宋体" panose="02010600030101010101" pitchFamily="2" charset="-122"/>
              </a:rPr>
              <a:t>、订单模块</a:t>
            </a:r>
            <a:r>
              <a:rPr lang="en-US" altLang="zh-CN" sz="1600">
                <a:latin typeface="Calibri" panose="020F0502020204030204"/>
                <a:ea typeface="宋体" panose="02010600030101010101" pitchFamily="2" charset="-122"/>
              </a:rPr>
              <a:t>crm-&gt;erp</a:t>
            </a:r>
            <a:r>
              <a:rPr lang="zh-CN" altLang="en-US" sz="1600">
                <a:latin typeface="Calibri" panose="020F0502020204030204"/>
                <a:ea typeface="宋体" panose="02010600030101010101" pitchFamily="2" charset="-122"/>
              </a:rPr>
              <a:t>（订单，出库，收款等业务单据处理方式基本一致）</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Erp</a:t>
            </a:r>
            <a:r>
              <a:rPr lang="zh-CN" altLang="en-US" sz="1600">
                <a:latin typeface="Calibri" panose="020F0502020204030204"/>
                <a:ea typeface="宋体" panose="02010600030101010101" pitchFamily="2" charset="-122"/>
              </a:rPr>
              <a:t>的销售组织，库存组织，付款组织等组织类型的字段都需要配置映射，</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zh-CN" altLang="en-US" sz="1600">
                <a:latin typeface="Calibri" panose="020F0502020204030204"/>
                <a:ea typeface="宋体" panose="02010600030101010101" pitchFamily="2" charset="-122"/>
              </a:rPr>
              <a:t>客户和产品字段的</a:t>
            </a:r>
            <a:r>
              <a:rPr lang="en-US" altLang="zh-CN" sz="1600">
                <a:latin typeface="Calibri" panose="020F0502020204030204"/>
                <a:ea typeface="宋体" panose="02010600030101010101" pitchFamily="2" charset="-122"/>
              </a:rPr>
              <a:t>SQL</a:t>
            </a:r>
            <a:r>
              <a:rPr lang="zh-CN" altLang="en-US" sz="1600">
                <a:latin typeface="Calibri" panose="020F0502020204030204"/>
                <a:ea typeface="宋体" panose="02010600030101010101" pitchFamily="2" charset="-122"/>
              </a:rPr>
              <a:t>要按照实际接口的映射关系进行调整</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4</a:t>
            </a:r>
            <a:r>
              <a:rPr lang="zh-CN" altLang="en-US" sz="1600">
                <a:latin typeface="Calibri" panose="020F0502020204030204"/>
                <a:ea typeface="宋体" panose="02010600030101010101" pitchFamily="2" charset="-122"/>
              </a:rPr>
              <a:t>、订单模块</a:t>
            </a:r>
            <a:r>
              <a:rPr lang="en-US" altLang="zh-CN" sz="1600">
                <a:latin typeface="Calibri" panose="020F0502020204030204"/>
                <a:ea typeface="宋体" panose="02010600030101010101" pitchFamily="2" charset="-122"/>
              </a:rPr>
              <a:t>erp-&gt;crm </a:t>
            </a:r>
            <a:endParaRPr lang="en-US" altLang="zh-CN" sz="1600">
              <a:latin typeface="Calibri" panose="020F0502020204030204"/>
              <a:ea typeface="宋体" panose="02010600030101010101" pitchFamily="2" charset="-122"/>
            </a:endParaRPr>
          </a:p>
          <a:p>
            <a:pPr indent="0" algn="just" defTabSz="266700">
              <a:spcBef>
                <a:spcPct val="0"/>
              </a:spcBef>
              <a:spcAft>
                <a:spcPct val="0"/>
              </a:spcAft>
            </a:pPr>
            <a:r>
              <a:rPr lang="zh-CN" altLang="en-US" sz="1600">
                <a:latin typeface="Calibri" panose="020F0502020204030204"/>
                <a:ea typeface="宋体" panose="02010600030101010101" pitchFamily="2" charset="-122"/>
              </a:rPr>
              <a:t>客户和产品字段的</a:t>
            </a:r>
            <a:r>
              <a:rPr lang="en-US" altLang="zh-CN" sz="1600">
                <a:latin typeface="Calibri" panose="020F0502020204030204"/>
                <a:ea typeface="宋体" panose="02010600030101010101" pitchFamily="2" charset="-122"/>
              </a:rPr>
              <a:t>SQL</a:t>
            </a:r>
            <a:r>
              <a:rPr lang="zh-CN" altLang="en-US" sz="1600">
                <a:latin typeface="Calibri" panose="020F0502020204030204"/>
                <a:ea typeface="宋体" panose="02010600030101010101" pitchFamily="2" charset="-122"/>
              </a:rPr>
              <a:t>要按照实际接口的映射关系进行调整</a:t>
            </a:r>
            <a:endParaRPr lang="zh-CN" altLang="en-US" sz="1600">
              <a:latin typeface="Calibri" panose="020F0502020204030204"/>
              <a:ea typeface="宋体" panose="02010600030101010101" pitchFamily="2"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938780" y="3045460"/>
            <a:ext cx="5827395" cy="1022985"/>
          </a:xfrm>
        </p:spPr>
        <p:txBody>
          <a:bodyPr>
            <a:normAutofit/>
          </a:bodyPr>
          <a:lstStyle/>
          <a:p>
            <a:pPr algn="ctr"/>
            <a:r>
              <a:rPr sz="4000">
                <a:latin typeface="微软雅黑" panose="020B0503020204020204" pitchFamily="34" charset="-122"/>
                <a:cs typeface="微软雅黑" panose="020B0503020204020204" pitchFamily="34" charset="-122"/>
                <a:sym typeface="+mn-ea"/>
              </a:rPr>
              <a:t>多</a:t>
            </a:r>
            <a:r>
              <a:rPr sz="4000">
                <a:latin typeface="微软雅黑" panose="020B0503020204020204" pitchFamily="34" charset="-122"/>
                <a:cs typeface="微软雅黑" panose="020B0503020204020204" pitchFamily="34" charset="-122"/>
                <a:sym typeface="+mn-ea"/>
              </a:rPr>
              <a:t>账套对接具体介绍</a:t>
            </a:r>
            <a:endParaRPr sz="4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dirty="0">
                <a:sym typeface="+mn-ea"/>
              </a:rPr>
              <a:t>具体步骤整体流程</a:t>
            </a:r>
            <a:r>
              <a:rPr dirty="0">
                <a:sym typeface="+mn-ea"/>
              </a:rPr>
              <a:t>说明</a:t>
            </a:r>
            <a:endParaRPr dirty="0">
              <a:sym typeface="+mn-ea"/>
            </a:endParaRPr>
          </a:p>
        </p:txBody>
      </p:sp>
      <p:sp>
        <p:nvSpPr>
          <p:cNvPr id="12" name="矩形: 圆角 11"/>
          <p:cNvSpPr/>
          <p:nvPr>
            <p:custDataLst>
              <p:tags r:id="rId1"/>
            </p:custDataLst>
          </p:nvPr>
        </p:nvSpPr>
        <p:spPr>
          <a:xfrm>
            <a:off x="3820160" y="2439035"/>
            <a:ext cx="4680585" cy="502285"/>
          </a:xfrm>
          <a:prstGeom prst="roundRect">
            <a:avLst>
              <a:gd name="adj" fmla="val 35071"/>
            </a:avLst>
          </a:prstGeom>
          <a:gradFill>
            <a:gsLst>
              <a:gs pos="0">
                <a:srgbClr val="FAFAFA"/>
              </a:gs>
              <a:gs pos="100000">
                <a:srgbClr val="0265A3">
                  <a:lumMod val="20000"/>
                  <a:lumOff val="80000"/>
                </a:srgbClr>
              </a:gs>
            </a:gsLst>
            <a:lin ang="18000000" scaled="0"/>
          </a:gradFill>
          <a:ln w="6350" cap="flat" cmpd="sng" algn="ctr">
            <a:solidFill>
              <a:schemeClr val="tx2">
                <a:lumMod val="25000"/>
                <a:lumOff val="75000"/>
              </a:schemeClr>
            </a:solidFill>
            <a:prstDash val="solid"/>
            <a:miter lim="800000"/>
          </a:ln>
          <a:effectLst>
            <a:outerShdw blurRad="431800" dist="139700" dir="5400000" sx="92000" sy="92000" algn="t" rotWithShape="0">
              <a:srgbClr val="0B8BDB">
                <a:alpha val="25000"/>
              </a:srgbClr>
            </a:outerShdw>
          </a:effectLst>
        </p:spPr>
        <p:txBody>
          <a:bodyPr rtlCol="0" anchor="ctr">
            <a:noAutofit/>
          </a:bodyPr>
          <a:p>
            <a:pPr lvl="0" algn="ctr">
              <a:spcBef>
                <a:spcPts val="0"/>
              </a:spcBef>
              <a:spcAft>
                <a:spcPts val="0"/>
              </a:spcAft>
              <a:buClrTx/>
              <a:buSzTx/>
              <a:buFontTx/>
              <a:defRPr/>
            </a:pPr>
            <a:r>
              <a:rPr lang="zh-CN" altLang="en-US" b="1" kern="0" noProof="0" dirty="0">
                <a:ln>
                  <a:noFill/>
                </a:ln>
                <a:solidFill>
                  <a:srgbClr val="1771EB"/>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①</a:t>
            </a:r>
            <a:r>
              <a:rPr lang="en-US" altLang="zh-CN" b="1" kern="0" noProof="0" dirty="0">
                <a:ln>
                  <a:noFill/>
                </a:ln>
                <a:solidFill>
                  <a:srgbClr val="1771EB"/>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dirty="0">
                <a:solidFill>
                  <a:srgbClr val="1771EB"/>
                </a:solidFill>
                <a:latin typeface="微软雅黑" panose="020B0503020204020204" pitchFamily="34" charset="-122"/>
                <a:ea typeface="微软雅黑" panose="020B0503020204020204" pitchFamily="34" charset="-122"/>
                <a:cs typeface="微软雅黑" panose="020B0503020204020204" pitchFamily="34" charset="-122"/>
                <a:sym typeface="+mn-ea"/>
              </a:rPr>
              <a:t>下载最新“灵当连接</a:t>
            </a:r>
            <a:r>
              <a:rPr lang="en-US" altLang="zh-CN" b="1" dirty="0">
                <a:solidFill>
                  <a:srgbClr val="1771EB"/>
                </a:solidFill>
                <a:latin typeface="微软雅黑" panose="020B0503020204020204" pitchFamily="34" charset="-122"/>
                <a:ea typeface="微软雅黑" panose="020B0503020204020204" pitchFamily="34" charset="-122"/>
                <a:cs typeface="微软雅黑" panose="020B0503020204020204" pitchFamily="34" charset="-122"/>
                <a:sym typeface="+mn-ea"/>
              </a:rPr>
              <a:t>ERP”</a:t>
            </a:r>
            <a:r>
              <a:rPr lang="zh-CN" altLang="en-US" b="1" dirty="0">
                <a:solidFill>
                  <a:srgbClr val="1771EB"/>
                </a:solidFill>
                <a:latin typeface="微软雅黑" panose="020B0503020204020204" pitchFamily="34" charset="-122"/>
                <a:ea typeface="微软雅黑" panose="020B0503020204020204" pitchFamily="34" charset="-122"/>
                <a:cs typeface="微软雅黑" panose="020B0503020204020204" pitchFamily="34" charset="-122"/>
                <a:sym typeface="+mn-ea"/>
              </a:rPr>
              <a:t>并登录</a:t>
            </a:r>
            <a:endParaRPr lang="zh-CN" altLang="en-US" b="1" dirty="0">
              <a:solidFill>
                <a:srgbClr val="1771E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矩形: 圆角 11"/>
          <p:cNvSpPr/>
          <p:nvPr>
            <p:custDataLst>
              <p:tags r:id="rId2"/>
            </p:custDataLst>
          </p:nvPr>
        </p:nvSpPr>
        <p:spPr>
          <a:xfrm>
            <a:off x="3820160" y="3429000"/>
            <a:ext cx="4679315" cy="502285"/>
          </a:xfrm>
          <a:prstGeom prst="roundRect">
            <a:avLst>
              <a:gd name="adj" fmla="val 35071"/>
            </a:avLst>
          </a:prstGeom>
          <a:gradFill>
            <a:gsLst>
              <a:gs pos="0">
                <a:srgbClr val="FAFAFA"/>
              </a:gs>
              <a:gs pos="100000">
                <a:srgbClr val="0265A3">
                  <a:lumMod val="20000"/>
                  <a:lumOff val="80000"/>
                </a:srgbClr>
              </a:gs>
            </a:gsLst>
            <a:lin ang="18000000" scaled="0"/>
          </a:gradFill>
          <a:ln w="6350" cap="flat" cmpd="sng" algn="ctr">
            <a:solidFill>
              <a:schemeClr val="tx2">
                <a:lumMod val="25000"/>
                <a:lumOff val="75000"/>
              </a:schemeClr>
            </a:solidFill>
            <a:prstDash val="solid"/>
            <a:miter lim="800000"/>
          </a:ln>
          <a:effectLst>
            <a:outerShdw blurRad="431800" dist="139700" dir="5400000" sx="92000" sy="92000" algn="t" rotWithShape="0">
              <a:srgbClr val="0B8BDB">
                <a:alpha val="25000"/>
              </a:srgbClr>
            </a:outerShdw>
          </a:effectLst>
        </p:spPr>
        <p:txBody>
          <a:bodyPr rtlCol="0" anchor="ctr">
            <a:noAutofit/>
          </a:bodyPr>
          <a:p>
            <a:pPr marL="342900" lvl="0" indent="-342900" algn="ctr">
              <a:spcBef>
                <a:spcPts val="0"/>
              </a:spcBef>
              <a:spcAft>
                <a:spcPts val="0"/>
              </a:spcAft>
              <a:buClrTx/>
              <a:buSzTx/>
              <a:buFont typeface="+mj-ea"/>
              <a:buAutoNum type="circleNumDbPlain" startAt="2"/>
              <a:defRPr/>
            </a:pPr>
            <a:r>
              <a:rPr lang="zh-CN" altLang="en-US" b="1" dirty="0">
                <a:solidFill>
                  <a:srgbClr val="1771EB"/>
                </a:solidFill>
                <a:latin typeface="微软雅黑" panose="020B0503020204020204" pitchFamily="34" charset="-122"/>
                <a:ea typeface="微软雅黑" panose="020B0503020204020204" pitchFamily="34" charset="-122"/>
                <a:cs typeface="微软雅黑" panose="020B0503020204020204" pitchFamily="34" charset="-122"/>
                <a:sym typeface="+mn-ea"/>
              </a:rPr>
              <a:t>配置CRM账套信息</a:t>
            </a:r>
            <a:endParaRPr lang="zh-CN" altLang="en-US" b="1" kern="0" noProof="0" dirty="0">
              <a:ln>
                <a:noFill/>
              </a:ln>
              <a:solidFill>
                <a:srgbClr val="1771EB"/>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矩形: 圆角 11"/>
          <p:cNvSpPr/>
          <p:nvPr>
            <p:custDataLst>
              <p:tags r:id="rId3"/>
            </p:custDataLst>
          </p:nvPr>
        </p:nvSpPr>
        <p:spPr>
          <a:xfrm>
            <a:off x="3822065" y="4418965"/>
            <a:ext cx="4678680" cy="502285"/>
          </a:xfrm>
          <a:prstGeom prst="roundRect">
            <a:avLst>
              <a:gd name="adj" fmla="val 35071"/>
            </a:avLst>
          </a:prstGeom>
          <a:gradFill>
            <a:gsLst>
              <a:gs pos="0">
                <a:srgbClr val="FAFAFA"/>
              </a:gs>
              <a:gs pos="100000">
                <a:srgbClr val="0265A3">
                  <a:lumMod val="20000"/>
                  <a:lumOff val="80000"/>
                </a:srgbClr>
              </a:gs>
            </a:gsLst>
            <a:lin ang="18000000" scaled="0"/>
          </a:gradFill>
          <a:ln w="6350" cap="flat" cmpd="sng" algn="ctr">
            <a:solidFill>
              <a:schemeClr val="tx2">
                <a:lumMod val="25000"/>
                <a:lumOff val="75000"/>
              </a:schemeClr>
            </a:solidFill>
            <a:prstDash val="solid"/>
            <a:miter lim="800000"/>
          </a:ln>
          <a:effectLst>
            <a:outerShdw blurRad="431800" dist="139700" dir="5400000" sx="92000" sy="92000" algn="t" rotWithShape="0">
              <a:srgbClr val="0B8BDB">
                <a:alpha val="25000"/>
              </a:srgbClr>
            </a:outerShdw>
          </a:effectLst>
        </p:spPr>
        <p:txBody>
          <a:bodyPr rtlCol="0" anchor="ctr">
            <a:noAutofit/>
          </a:bodyPr>
          <a:p>
            <a:pPr marL="342900" lvl="0" indent="-342900" algn="ctr">
              <a:spcBef>
                <a:spcPts val="0"/>
              </a:spcBef>
              <a:spcAft>
                <a:spcPts val="0"/>
              </a:spcAft>
              <a:buClrTx/>
              <a:buSzTx/>
              <a:buFont typeface="+mj-ea"/>
              <a:buAutoNum type="circleNumDbPlain" startAt="3"/>
              <a:defRPr/>
            </a:pPr>
            <a:r>
              <a:rPr lang="zh-CN" altLang="en-US" b="1" dirty="0">
                <a:solidFill>
                  <a:srgbClr val="1771EB"/>
                </a:solidFill>
                <a:latin typeface="微软雅黑" panose="020B0503020204020204" pitchFamily="34" charset="-122"/>
                <a:ea typeface="微软雅黑" panose="020B0503020204020204" pitchFamily="34" charset="-122"/>
                <a:cs typeface="微软雅黑" panose="020B0503020204020204" pitchFamily="34" charset="-122"/>
                <a:sym typeface="+mn-ea"/>
              </a:rPr>
              <a:t>配置ERP接口基本信息</a:t>
            </a:r>
            <a:endParaRPr lang="zh-CN" altLang="en-US" b="1" kern="0" noProof="0" dirty="0">
              <a:ln>
                <a:noFill/>
              </a:ln>
              <a:solidFill>
                <a:srgbClr val="1771EB"/>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多账套</a:t>
            </a:r>
            <a:endParaRPr>
              <a:sym typeface="+mn-ea"/>
            </a:endParaRPr>
          </a:p>
        </p:txBody>
      </p:sp>
      <p:sp>
        <p:nvSpPr>
          <p:cNvPr id="13" name="矩形 12"/>
          <p:cNvSpPr/>
          <p:nvPr>
            <p:custDataLst>
              <p:tags r:id="rId1"/>
            </p:custDataLst>
          </p:nvPr>
        </p:nvSpPr>
        <p:spPr>
          <a:xfrm>
            <a:off x="1470660" y="897255"/>
            <a:ext cx="9171940" cy="5467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136525" rIns="136525" bIns="136525" numCol="1" spcCol="0" rtlCol="0" fromWordArt="0" anchor="ctr" anchorCtr="1" forceAA="0" compatLnSpc="1">
            <a:noAutofit/>
          </a:bodyPr>
          <a:p>
            <a:pPr marL="285750" marR="0" lvl="0" indent="-285750" algn="l" defTabSz="914400" rtl="0" eaLnBrk="1" fontAlgn="auto" latinLnBrk="0" hangingPunct="1">
              <a:lnSpc>
                <a:spcPct val="140000"/>
              </a:lnSpc>
              <a:spcBef>
                <a:spcPts val="0"/>
              </a:spcBef>
              <a:spcAft>
                <a:spcPts val="0"/>
              </a:spcAft>
              <a:buClr>
                <a:srgbClr val="1771EB"/>
              </a:buClr>
              <a:buSzPct val="150000"/>
              <a:buFont typeface="Arial" panose="020B0604020202020204" pitchFamily="34" charset="0"/>
              <a:buChar char="•"/>
              <a:defRPr/>
            </a:pPr>
            <a:endParaRPr lang="en-US" altLang="zh-CN" sz="1600" spc="180" noProof="0" dirty="0">
              <a:ln w="3175">
                <a:noFill/>
                <a:prstDash val="dash"/>
              </a:ln>
              <a:solidFill>
                <a:srgbClr val="FF0000"/>
              </a:solidFill>
              <a:effectLst/>
              <a:uLnTx/>
              <a:uFillTx/>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925195" y="1615440"/>
            <a:ext cx="9159875" cy="4030980"/>
          </a:xfrm>
          <a:prstGeom prst="rect">
            <a:avLst/>
          </a:prstGeom>
        </p:spPr>
        <p:txBody>
          <a:bodyPr wrap="square">
            <a:spAutoFit/>
          </a:bodyPr>
          <a:p>
            <a:pPr indent="0" algn="just" defTabSz="266700">
              <a:spcBef>
                <a:spcPct val="0"/>
              </a:spcBef>
              <a:spcAft>
                <a:spcPct val="0"/>
              </a:spcAft>
            </a:pPr>
            <a:r>
              <a:rPr lang="en-US" altLang="zh-CN" sz="1600">
                <a:latin typeface="Calibri" panose="020F0502020204030204"/>
                <a:ea typeface="宋体" panose="02010600030101010101" pitchFamily="2" charset="-122"/>
              </a:rPr>
              <a:t>1</a:t>
            </a:r>
            <a:r>
              <a:rPr lang="zh-CN" altLang="en-US" sz="1600">
                <a:latin typeface="Calibri" panose="020F0502020204030204"/>
                <a:ea typeface="宋体" panose="02010600030101010101" pitchFamily="2" charset="-122"/>
              </a:rPr>
              <a:t>、接口</a:t>
            </a:r>
            <a:r>
              <a:rPr lang="en-US" altLang="zh-CN" sz="1600">
                <a:latin typeface="Calibri" panose="020F0502020204030204"/>
                <a:ea typeface="宋体" panose="02010600030101010101" pitchFamily="2" charset="-122"/>
              </a:rPr>
              <a:t>erp-&gt;crm</a:t>
            </a:r>
            <a:endParaRPr lang="en-US" altLang="zh-CN"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(1)</a:t>
            </a:r>
            <a:r>
              <a:rPr lang="zh-CN" altLang="en-US" sz="1600">
                <a:latin typeface="Calibri" panose="020F0502020204030204"/>
                <a:ea typeface="宋体" panose="02010600030101010101" pitchFamily="2" charset="-122"/>
              </a:rPr>
              <a:t>多账套之间</a:t>
            </a:r>
            <a:r>
              <a:rPr lang="en-US" altLang="zh-CN" sz="1600">
                <a:latin typeface="Calibri" panose="020F0502020204030204"/>
                <a:ea typeface="宋体" panose="02010600030101010101" pitchFamily="2" charset="-122"/>
              </a:rPr>
              <a:t>erp</a:t>
            </a:r>
            <a:r>
              <a:rPr lang="zh-CN" altLang="en-US" sz="1600">
                <a:latin typeface="Calibri" panose="020F0502020204030204"/>
                <a:ea typeface="宋体" panose="02010600030101010101" pitchFamily="2" charset="-122"/>
              </a:rPr>
              <a:t>的产品或客户数据不存在编号重复的情况、或多账套间编号重复的数据所有值完全一致：</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a</a:t>
            </a:r>
            <a:r>
              <a:rPr lang="zh-CN" altLang="en-US" sz="1600">
                <a:latin typeface="Calibri" panose="020F0502020204030204"/>
                <a:ea typeface="宋体" panose="02010600030101010101" pitchFamily="2" charset="-122"/>
              </a:rPr>
              <a:t>、接口正常映射，可以用单据编号作为唯一值，多账套间编码相同的数据会更新</a:t>
            </a:r>
            <a:r>
              <a:rPr lang="en-US" altLang="zh-CN" sz="1600">
                <a:latin typeface="Calibri" panose="020F0502020204030204"/>
                <a:ea typeface="宋体" panose="02010600030101010101" pitchFamily="2" charset="-122"/>
              </a:rPr>
              <a:t>crm</a:t>
            </a:r>
            <a:r>
              <a:rPr lang="zh-CN" altLang="en-US" sz="1600">
                <a:latin typeface="Calibri" panose="020F0502020204030204"/>
                <a:ea typeface="宋体" panose="02010600030101010101" pitchFamily="2" charset="-122"/>
              </a:rPr>
              <a:t>同一条数据。</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(2)</a:t>
            </a:r>
            <a:r>
              <a:rPr lang="zh-CN" altLang="en-US" sz="1600">
                <a:latin typeface="Calibri" panose="020F0502020204030204"/>
                <a:ea typeface="宋体" panose="02010600030101010101" pitchFamily="2" charset="-122"/>
              </a:rPr>
              <a:t>多账套间</a:t>
            </a:r>
            <a:r>
              <a:rPr lang="en-US" altLang="zh-CN" sz="1600">
                <a:latin typeface="Calibri" panose="020F0502020204030204"/>
                <a:ea typeface="宋体" panose="02010600030101010101" pitchFamily="2" charset="-122"/>
              </a:rPr>
              <a:t>erp</a:t>
            </a:r>
            <a:r>
              <a:rPr lang="zh-CN" altLang="en-US" sz="1600">
                <a:latin typeface="Calibri" panose="020F0502020204030204"/>
                <a:ea typeface="宋体" panose="02010600030101010101" pitchFamily="2" charset="-122"/>
              </a:rPr>
              <a:t>数据编号存在重复情况且编号相同数据在不同组织代表不同数据</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a</a:t>
            </a:r>
            <a:r>
              <a:rPr lang="zh-CN" altLang="en-US" sz="1600">
                <a:latin typeface="Calibri" panose="020F0502020204030204"/>
                <a:ea typeface="宋体" panose="02010600030101010101" pitchFamily="2" charset="-122"/>
              </a:rPr>
              <a:t>、在</a:t>
            </a:r>
            <a:r>
              <a:rPr lang="en-US" altLang="zh-CN" sz="1600">
                <a:latin typeface="Calibri" panose="020F0502020204030204"/>
                <a:ea typeface="宋体" panose="02010600030101010101" pitchFamily="2" charset="-122"/>
              </a:rPr>
              <a:t>crm</a:t>
            </a:r>
            <a:r>
              <a:rPr lang="zh-CN" altLang="en-US" sz="1600">
                <a:latin typeface="Calibri" panose="020F0502020204030204"/>
                <a:ea typeface="宋体" panose="02010600030101010101" pitchFamily="2" charset="-122"/>
              </a:rPr>
              <a:t>增加两个字段：</a:t>
            </a:r>
            <a:r>
              <a:rPr lang="en-US" altLang="zh-CN" sz="1600">
                <a:latin typeface="Calibri" panose="020F0502020204030204"/>
                <a:ea typeface="宋体" panose="02010600030101010101" pitchFamily="2" charset="-122"/>
              </a:rPr>
              <a:t>erp</a:t>
            </a:r>
            <a:r>
              <a:rPr lang="zh-CN" altLang="en-US" sz="1600">
                <a:latin typeface="Calibri" panose="020F0502020204030204"/>
                <a:ea typeface="宋体" panose="02010600030101010101" pitchFamily="2" charset="-122"/>
              </a:rPr>
              <a:t>单据编号、所属账套</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b</a:t>
            </a:r>
            <a:r>
              <a:rPr lang="zh-CN" altLang="en-US" sz="1600">
                <a:latin typeface="Calibri" panose="020F0502020204030204"/>
                <a:ea typeface="宋体" panose="02010600030101010101" pitchFamily="2" charset="-122"/>
              </a:rPr>
              <a:t>、接口映射</a:t>
            </a:r>
            <a:r>
              <a:rPr lang="en-US" altLang="zh-CN" sz="1600">
                <a:latin typeface="Calibri" panose="020F0502020204030204"/>
                <a:ea typeface="宋体" panose="02010600030101010101" pitchFamily="2" charset="-122"/>
              </a:rPr>
              <a:t>erp</a:t>
            </a:r>
            <a:r>
              <a:rPr lang="zh-CN" altLang="en-US" sz="1600">
                <a:latin typeface="Calibri" panose="020F0502020204030204"/>
                <a:ea typeface="宋体" panose="02010600030101010101" pitchFamily="2" charset="-122"/>
              </a:rPr>
              <a:t>单据编号和所属账套同时作为单据唯一值</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c</a:t>
            </a:r>
            <a:r>
              <a:rPr lang="zh-CN" altLang="en-US" sz="1600">
                <a:latin typeface="Calibri" panose="020F0502020204030204"/>
                <a:ea typeface="宋体" panose="02010600030101010101" pitchFamily="2" charset="-122"/>
              </a:rPr>
              <a:t>、</a:t>
            </a:r>
            <a:r>
              <a:rPr lang="en-US" altLang="zh-CN" sz="1600">
                <a:latin typeface="Calibri" panose="020F0502020204030204"/>
                <a:ea typeface="宋体" panose="02010600030101010101" pitchFamily="2" charset="-122"/>
              </a:rPr>
              <a:t>Crm</a:t>
            </a:r>
            <a:r>
              <a:rPr lang="zh-CN" altLang="en-US" sz="1600">
                <a:latin typeface="Calibri" panose="020F0502020204030204"/>
                <a:ea typeface="宋体" panose="02010600030101010101" pitchFamily="2" charset="-122"/>
              </a:rPr>
              <a:t>默认单据编号字段不映射，自动生成流水号</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2</a:t>
            </a:r>
            <a:r>
              <a:rPr lang="zh-CN" altLang="en-US" sz="1600">
                <a:latin typeface="Calibri" panose="020F0502020204030204"/>
                <a:ea typeface="宋体" panose="02010600030101010101" pitchFamily="2" charset="-122"/>
              </a:rPr>
              <a:t>、接口</a:t>
            </a:r>
            <a:r>
              <a:rPr lang="en-US" altLang="zh-CN" sz="1600">
                <a:latin typeface="Calibri" panose="020F0502020204030204"/>
                <a:ea typeface="宋体" panose="02010600030101010101" pitchFamily="2" charset="-122"/>
              </a:rPr>
              <a:t>crm-&gt;erp</a:t>
            </a:r>
            <a:endParaRPr lang="en-US" altLang="zh-CN"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(1)Crm</a:t>
            </a:r>
            <a:r>
              <a:rPr lang="zh-CN" altLang="en-US" sz="1600">
                <a:latin typeface="Calibri" panose="020F0502020204030204"/>
                <a:ea typeface="宋体" panose="02010600030101010101" pitchFamily="2" charset="-122"/>
              </a:rPr>
              <a:t>数据只需要同步到</a:t>
            </a:r>
            <a:r>
              <a:rPr lang="en-US" altLang="zh-CN" sz="1600">
                <a:latin typeface="Calibri" panose="020F0502020204030204"/>
                <a:ea typeface="宋体" panose="02010600030101010101" pitchFamily="2" charset="-122"/>
              </a:rPr>
              <a:t>erp</a:t>
            </a:r>
            <a:r>
              <a:rPr lang="zh-CN" altLang="en-US" sz="1600">
                <a:latin typeface="Calibri" panose="020F0502020204030204"/>
                <a:ea typeface="宋体" panose="02010600030101010101" pitchFamily="2" charset="-122"/>
              </a:rPr>
              <a:t>其中一个账套</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a</a:t>
            </a:r>
            <a:r>
              <a:rPr lang="zh-CN" altLang="en-US" sz="1600">
                <a:latin typeface="Calibri" panose="020F0502020204030204"/>
                <a:ea typeface="宋体" panose="02010600030101010101" pitchFamily="2" charset="-122"/>
              </a:rPr>
              <a:t>、</a:t>
            </a:r>
            <a:r>
              <a:rPr lang="en-US" altLang="zh-CN" sz="1600">
                <a:latin typeface="Calibri" panose="020F0502020204030204"/>
                <a:ea typeface="宋体" panose="02010600030101010101" pitchFamily="2" charset="-122"/>
              </a:rPr>
              <a:t>Crm</a:t>
            </a:r>
            <a:r>
              <a:rPr lang="zh-CN" altLang="en-US" sz="1600">
                <a:latin typeface="Calibri" panose="020F0502020204030204"/>
                <a:ea typeface="宋体" panose="02010600030101010101" pitchFamily="2" charset="-122"/>
              </a:rPr>
              <a:t>增加字段所属账套，根据账套字段设置过滤条件</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(2)Crm</a:t>
            </a:r>
            <a:r>
              <a:rPr lang="zh-CN" altLang="en-US" sz="1600">
                <a:latin typeface="Calibri" panose="020F0502020204030204"/>
                <a:ea typeface="宋体" panose="02010600030101010101" pitchFamily="2" charset="-122"/>
              </a:rPr>
              <a:t>数据需要同时传递多个账套</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a</a:t>
            </a:r>
            <a:r>
              <a:rPr lang="zh-CN" altLang="en-US" sz="1600">
                <a:latin typeface="Calibri" panose="020F0502020204030204"/>
                <a:ea typeface="宋体" panose="02010600030101010101" pitchFamily="2" charset="-122"/>
              </a:rPr>
              <a:t>、</a:t>
            </a:r>
            <a:r>
              <a:rPr lang="en-US" altLang="zh-CN" sz="1600">
                <a:latin typeface="Calibri" panose="020F0502020204030204"/>
                <a:ea typeface="宋体" panose="02010600030101010101" pitchFamily="2" charset="-122"/>
              </a:rPr>
              <a:t>crm</a:t>
            </a:r>
            <a:r>
              <a:rPr lang="zh-CN" altLang="en-US" sz="1600">
                <a:latin typeface="Calibri" panose="020F0502020204030204"/>
                <a:ea typeface="宋体" panose="02010600030101010101" pitchFamily="2" charset="-122"/>
              </a:rPr>
              <a:t>增加多个字段用来对应不同账套的</a:t>
            </a:r>
            <a:r>
              <a:rPr lang="en-US" altLang="zh-CN" sz="1600">
                <a:latin typeface="Calibri" panose="020F0502020204030204"/>
                <a:ea typeface="宋体" panose="02010600030101010101" pitchFamily="2" charset="-122"/>
              </a:rPr>
              <a:t>erp</a:t>
            </a:r>
            <a:r>
              <a:rPr lang="zh-CN" altLang="en-US" sz="1600">
                <a:latin typeface="Calibri" panose="020F0502020204030204"/>
                <a:ea typeface="宋体" panose="02010600030101010101" pitchFamily="2" charset="-122"/>
              </a:rPr>
              <a:t>内码，例</a:t>
            </a:r>
            <a:r>
              <a:rPr lang="en-US" altLang="zh-CN" sz="1600">
                <a:latin typeface="Calibri" panose="020F0502020204030204"/>
                <a:ea typeface="宋体" panose="02010600030101010101" pitchFamily="2" charset="-122"/>
              </a:rPr>
              <a:t>kis_id1,kis_id2.....</a:t>
            </a:r>
            <a:endParaRPr lang="en-US" altLang="zh-CN"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b</a:t>
            </a:r>
            <a:r>
              <a:rPr lang="zh-CN" altLang="en-US" sz="1600">
                <a:latin typeface="Calibri" panose="020F0502020204030204"/>
                <a:ea typeface="宋体" panose="02010600030101010101" pitchFamily="2" charset="-122"/>
              </a:rPr>
              <a:t>、接口映射时，每个账套</a:t>
            </a:r>
            <a:r>
              <a:rPr lang="en-US" altLang="zh-CN" sz="1600">
                <a:latin typeface="Calibri" panose="020F0502020204030204"/>
                <a:ea typeface="宋体" panose="02010600030101010101" pitchFamily="2" charset="-122"/>
              </a:rPr>
              <a:t>crm</a:t>
            </a:r>
            <a:r>
              <a:rPr lang="zh-CN" altLang="en-US" sz="1600">
                <a:latin typeface="Calibri" panose="020F0502020204030204"/>
                <a:ea typeface="宋体" panose="02010600030101010101" pitchFamily="2" charset="-122"/>
              </a:rPr>
              <a:t>用不同的字段对应星空的</a:t>
            </a:r>
            <a:r>
              <a:rPr lang="en-US" altLang="zh-CN" sz="1600">
                <a:latin typeface="Calibri" panose="020F0502020204030204"/>
                <a:ea typeface="宋体" panose="02010600030101010101" pitchFamily="2" charset="-122"/>
              </a:rPr>
              <a:t>erp</a:t>
            </a:r>
            <a:r>
              <a:rPr lang="zh-CN" altLang="en-US" sz="1600">
                <a:latin typeface="Calibri" panose="020F0502020204030204"/>
                <a:ea typeface="宋体" panose="02010600030101010101" pitchFamily="2" charset="-122"/>
              </a:rPr>
              <a:t>内码字段</a:t>
            </a:r>
            <a:endParaRPr lang="zh-CN" altLang="en-US" sz="1600">
              <a:latin typeface="Calibri" panose="020F0502020204030204"/>
              <a:ea typeface="宋体" panose="02010600030101010101" pitchFamily="2" charset="-122"/>
            </a:endParaRPr>
          </a:p>
          <a:p>
            <a:pPr indent="0" algn="just" defTabSz="266700">
              <a:spcBef>
                <a:spcPct val="0"/>
              </a:spcBef>
              <a:spcAft>
                <a:spcPct val="0"/>
              </a:spcAft>
            </a:pPr>
            <a:r>
              <a:rPr lang="en-US" altLang="zh-CN" sz="1600">
                <a:latin typeface="Calibri" panose="020F0502020204030204"/>
                <a:ea typeface="宋体" panose="02010600030101010101" pitchFamily="2" charset="-122"/>
              </a:rPr>
              <a:t>c</a:t>
            </a:r>
            <a:r>
              <a:rPr lang="zh-CN" altLang="en-US" sz="1600">
                <a:latin typeface="Calibri" panose="020F0502020204030204"/>
                <a:ea typeface="宋体" panose="02010600030101010101" pitchFamily="2" charset="-122"/>
              </a:rPr>
              <a:t>、接口做特殊处理将每个账套的内码反写到该账套接口配置的内码字段上，也可以通过配置双向接口用</a:t>
            </a:r>
            <a:r>
              <a:rPr lang="en-US" altLang="zh-CN" sz="1600">
                <a:latin typeface="Calibri" panose="020F0502020204030204"/>
                <a:ea typeface="宋体" panose="02010600030101010101" pitchFamily="2" charset="-122"/>
              </a:rPr>
              <a:t>erp-&gt;crm</a:t>
            </a:r>
            <a:r>
              <a:rPr lang="zh-CN" altLang="en-US" sz="1600">
                <a:latin typeface="Calibri" panose="020F0502020204030204"/>
                <a:ea typeface="宋体" panose="02010600030101010101" pitchFamily="2" charset="-122"/>
              </a:rPr>
              <a:t>方向接口在将内码反写回来。</a:t>
            </a:r>
            <a:endParaRPr lang="zh-CN" altLang="en-US" sz="1600">
              <a:latin typeface="Calibri" panose="020F0502020204030204"/>
              <a:ea typeface="宋体" panose="02010600030101010101" pitchFamily="2"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D:\Pomelo工作文件\其他\1 MKT\PPT目录底图2.pngPPT目录底图2"/>
          <p:cNvPicPr>
            <a:picLocks noChangeAspect="1"/>
          </p:cNvPicPr>
          <p:nvPr/>
        </p:nvPicPr>
        <p:blipFill>
          <a:blip r:embed="rId1"/>
          <a:srcRect/>
          <a:stretch>
            <a:fillRect/>
          </a:stretch>
        </p:blipFill>
        <p:spPr>
          <a:xfrm>
            <a:off x="1275715" y="4463415"/>
            <a:ext cx="6887845" cy="678180"/>
          </a:xfrm>
          <a:prstGeom prst="rect">
            <a:avLst/>
          </a:prstGeom>
        </p:spPr>
      </p:pic>
      <p:grpSp>
        <p:nvGrpSpPr>
          <p:cNvPr id="17" name="组合 16"/>
          <p:cNvGrpSpPr/>
          <p:nvPr/>
        </p:nvGrpSpPr>
        <p:grpSpPr>
          <a:xfrm>
            <a:off x="863600" y="1050925"/>
            <a:ext cx="7464425" cy="4901565"/>
            <a:chOff x="1590" y="1672"/>
            <a:chExt cx="11755" cy="7719"/>
          </a:xfrm>
        </p:grpSpPr>
        <p:grpSp>
          <p:nvGrpSpPr>
            <p:cNvPr id="16" name="组合 15"/>
            <p:cNvGrpSpPr/>
            <p:nvPr/>
          </p:nvGrpSpPr>
          <p:grpSpPr>
            <a:xfrm>
              <a:off x="1590" y="1672"/>
              <a:ext cx="11529" cy="7719"/>
              <a:chOff x="1590" y="1672"/>
              <a:chExt cx="11529" cy="7719"/>
            </a:xfrm>
          </p:grpSpPr>
          <p:grpSp>
            <p:nvGrpSpPr>
              <p:cNvPr id="5" name="组合 4"/>
              <p:cNvGrpSpPr/>
              <p:nvPr/>
            </p:nvGrpSpPr>
            <p:grpSpPr>
              <a:xfrm>
                <a:off x="1590" y="1672"/>
                <a:ext cx="11529" cy="7719"/>
                <a:chOff x="1590" y="1672"/>
                <a:chExt cx="11529" cy="7719"/>
              </a:xfrm>
            </p:grpSpPr>
            <p:pic>
              <p:nvPicPr>
                <p:cNvPr id="6" name="图片 5" descr="D:\Pomelo工作文件\其他\1 MKT\PPT目录底图2.pngPPT目录底图2"/>
                <p:cNvPicPr>
                  <a:picLocks noChangeAspect="1"/>
                </p:cNvPicPr>
                <p:nvPr/>
              </p:nvPicPr>
              <p:blipFill>
                <a:blip r:embed="rId1"/>
                <a:srcRect/>
                <a:stretch>
                  <a:fillRect/>
                </a:stretch>
              </p:blipFill>
              <p:spPr>
                <a:xfrm>
                  <a:off x="2190" y="5700"/>
                  <a:ext cx="10929" cy="1068"/>
                </a:xfrm>
                <a:prstGeom prst="rect">
                  <a:avLst/>
                </a:prstGeom>
              </p:spPr>
            </p:pic>
            <p:pic>
              <p:nvPicPr>
                <p:cNvPr id="15" name="图片 14" descr="D:\Pomelo工作文件\其他\1 MKT\PPT目录底图2.pngPPT目录底图2"/>
                <p:cNvPicPr>
                  <a:picLocks noChangeAspect="1"/>
                </p:cNvPicPr>
                <p:nvPr/>
              </p:nvPicPr>
              <p:blipFill>
                <a:blip r:embed="rId1"/>
                <a:srcRect/>
                <a:stretch>
                  <a:fillRect/>
                </a:stretch>
              </p:blipFill>
              <p:spPr>
                <a:xfrm>
                  <a:off x="2272" y="8323"/>
                  <a:ext cx="10847" cy="1068"/>
                </a:xfrm>
                <a:prstGeom prst="rect">
                  <a:avLst/>
                </a:prstGeom>
              </p:spPr>
            </p:pic>
            <p:grpSp>
              <p:nvGrpSpPr>
                <p:cNvPr id="47" name="组合 46"/>
                <p:cNvGrpSpPr/>
                <p:nvPr/>
              </p:nvGrpSpPr>
              <p:grpSpPr>
                <a:xfrm>
                  <a:off x="2190" y="1672"/>
                  <a:ext cx="10929" cy="3265"/>
                  <a:chOff x="2181" y="668"/>
                  <a:chExt cx="10929" cy="3265"/>
                </a:xfrm>
              </p:grpSpPr>
              <p:pic>
                <p:nvPicPr>
                  <p:cNvPr id="60" name="图片 59" descr="D:\Pomelo工作文件\其他\1 MKT\PPT目录底图2.pngPPT目录底图2"/>
                  <p:cNvPicPr>
                    <a:picLocks noChangeAspect="1"/>
                  </p:cNvPicPr>
                  <p:nvPr/>
                </p:nvPicPr>
                <p:blipFill>
                  <a:blip r:embed="rId1"/>
                  <a:srcRect/>
                  <a:stretch>
                    <a:fillRect/>
                  </a:stretch>
                </p:blipFill>
                <p:spPr>
                  <a:xfrm>
                    <a:off x="2181" y="668"/>
                    <a:ext cx="10929" cy="1068"/>
                  </a:xfrm>
                  <a:prstGeom prst="rect">
                    <a:avLst/>
                  </a:prstGeom>
                </p:spPr>
              </p:pic>
              <p:sp>
                <p:nvSpPr>
                  <p:cNvPr id="61" name="Text Box 11"/>
                  <p:cNvSpPr txBox="1">
                    <a:spLocks noChangeArrowheads="1"/>
                  </p:cNvSpPr>
                  <p:nvPr/>
                </p:nvSpPr>
                <p:spPr bwMode="auto">
                  <a:xfrm>
                    <a:off x="3129" y="807"/>
                    <a:ext cx="8134" cy="3126"/>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01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准备工作</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a:p>
                    <a:pPr>
                      <a:spcBef>
                        <a:spcPct val="50000"/>
                      </a:spcBef>
                    </a:pPr>
                    <a:endParaRPr lang="zh-CN" altLang="en-US"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2" name="组合 1"/>
                <p:cNvGrpSpPr/>
                <p:nvPr/>
              </p:nvGrpSpPr>
              <p:grpSpPr>
                <a:xfrm>
                  <a:off x="2206" y="2976"/>
                  <a:ext cx="10913" cy="1068"/>
                  <a:chOff x="2197" y="580"/>
                  <a:chExt cx="10913" cy="1068"/>
                </a:xfrm>
              </p:grpSpPr>
              <p:pic>
                <p:nvPicPr>
                  <p:cNvPr id="3" name="图片 2" descr="D:\Pomelo工作文件\其他\1 MKT\PPT目录底图2.pngPPT目录底图2"/>
                  <p:cNvPicPr>
                    <a:picLocks noChangeAspect="1"/>
                  </p:cNvPicPr>
                  <p:nvPr/>
                </p:nvPicPr>
                <p:blipFill>
                  <a:blip r:embed="rId1"/>
                  <a:srcRect/>
                  <a:stretch>
                    <a:fillRect/>
                  </a:stretch>
                </p:blipFill>
                <p:spPr>
                  <a:xfrm>
                    <a:off x="2197" y="580"/>
                    <a:ext cx="10913" cy="1068"/>
                  </a:xfrm>
                  <a:prstGeom prst="rect">
                    <a:avLst/>
                  </a:prstGeom>
                </p:spPr>
              </p:pic>
              <p:sp>
                <p:nvSpPr>
                  <p:cNvPr id="4" name="Text Box 11"/>
                  <p:cNvSpPr txBox="1">
                    <a:spLocks noChangeArrowheads="1"/>
                  </p:cNvSpPr>
                  <p:nvPr/>
                </p:nvSpPr>
                <p:spPr bwMode="auto">
                  <a:xfrm>
                    <a:off x="3145" y="719"/>
                    <a:ext cx="8134"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02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集成介绍</a:t>
                    </a:r>
                    <a:endParaRPr lang="zh-CN" altLang="en-US"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8" name="组合 7"/>
                <p:cNvGrpSpPr/>
                <p:nvPr/>
              </p:nvGrpSpPr>
              <p:grpSpPr>
                <a:xfrm>
                  <a:off x="2206" y="4323"/>
                  <a:ext cx="10913" cy="1581"/>
                  <a:chOff x="2197" y="555"/>
                  <a:chExt cx="10913" cy="1581"/>
                </a:xfrm>
              </p:grpSpPr>
              <p:pic>
                <p:nvPicPr>
                  <p:cNvPr id="9" name="图片 8" descr="D:\Pomelo工作文件\其他\1 MKT\PPT目录底图2.pngPPT目录底图2"/>
                  <p:cNvPicPr>
                    <a:picLocks noChangeAspect="1"/>
                  </p:cNvPicPr>
                  <p:nvPr/>
                </p:nvPicPr>
                <p:blipFill>
                  <a:blip r:embed="rId1"/>
                  <a:srcRect/>
                  <a:stretch>
                    <a:fillRect/>
                  </a:stretch>
                </p:blipFill>
                <p:spPr>
                  <a:xfrm>
                    <a:off x="2197" y="555"/>
                    <a:ext cx="10913" cy="1068"/>
                  </a:xfrm>
                  <a:prstGeom prst="rect">
                    <a:avLst/>
                  </a:prstGeom>
                </p:spPr>
              </p:pic>
              <p:sp>
                <p:nvSpPr>
                  <p:cNvPr id="10" name="Text Box 11"/>
                  <p:cNvSpPr txBox="1">
                    <a:spLocks noChangeArrowheads="1"/>
                  </p:cNvSpPr>
                  <p:nvPr/>
                </p:nvSpPr>
                <p:spPr bwMode="auto">
                  <a:xfrm>
                    <a:off x="3145" y="694"/>
                    <a:ext cx="8703" cy="1442"/>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03</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接口配置具体步骤</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a:p>
                    <a:pPr>
                      <a:spcBef>
                        <a:spcPct val="50000"/>
                      </a:spcBef>
                    </a:pP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a:p>
                    <a:pPr>
                      <a:spcBef>
                        <a:spcPct val="50000"/>
                      </a:spcBef>
                    </a:pPr>
                    <a:endParaRPr lang="zh-CN" altLang="en-US"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81" name="组合 80"/>
                <p:cNvGrpSpPr/>
                <p:nvPr/>
              </p:nvGrpSpPr>
              <p:grpSpPr>
                <a:xfrm>
                  <a:off x="1590" y="7005"/>
                  <a:ext cx="10693" cy="1246"/>
                  <a:chOff x="1894" y="7327"/>
                  <a:chExt cx="10693" cy="1246"/>
                </a:xfrm>
              </p:grpSpPr>
              <p:pic>
                <p:nvPicPr>
                  <p:cNvPr id="82" name="图片 81" descr="PPT目录底图"/>
                  <p:cNvPicPr>
                    <a:picLocks noChangeAspect="1"/>
                  </p:cNvPicPr>
                  <p:nvPr/>
                </p:nvPicPr>
                <p:blipFill>
                  <a:blip r:embed="rId2"/>
                  <a:stretch>
                    <a:fillRect/>
                  </a:stretch>
                </p:blipFill>
                <p:spPr>
                  <a:xfrm>
                    <a:off x="1894" y="7327"/>
                    <a:ext cx="10693" cy="1246"/>
                  </a:xfrm>
                  <a:prstGeom prst="rect">
                    <a:avLst/>
                  </a:prstGeom>
                </p:spPr>
              </p:pic>
              <p:sp>
                <p:nvSpPr>
                  <p:cNvPr id="83" name="Text Box 11"/>
                  <p:cNvSpPr txBox="1">
                    <a:spLocks noChangeArrowheads="1"/>
                  </p:cNvSpPr>
                  <p:nvPr/>
                </p:nvSpPr>
                <p:spPr bwMode="auto">
                  <a:xfrm>
                    <a:off x="3049" y="7506"/>
                    <a:ext cx="8723"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rPr>
                      <a:t>05 </a:t>
                    </a:r>
                    <a:r>
                      <a:rPr lang="zh-CN" altLang="en-US"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rPr>
                      <a:t>其他问题</a:t>
                    </a:r>
                    <a:endParaRPr lang="zh-CN" altLang="en-US"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sp>
            <p:nvSpPr>
              <p:cNvPr id="7" name="Text Box 11"/>
              <p:cNvSpPr txBox="1">
                <a:spLocks noChangeArrowheads="1"/>
              </p:cNvSpPr>
              <p:nvPr/>
            </p:nvSpPr>
            <p:spPr bwMode="auto">
              <a:xfrm>
                <a:off x="3143" y="5819"/>
                <a:ext cx="9021"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04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灵当</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产品对接多组织</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多账套</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sp>
          <p:nvSpPr>
            <p:cNvPr id="14" name="Text Box 11"/>
            <p:cNvSpPr txBox="1">
              <a:spLocks noChangeArrowheads="1"/>
            </p:cNvSpPr>
            <p:nvPr/>
          </p:nvSpPr>
          <p:spPr bwMode="auto">
            <a:xfrm>
              <a:off x="3220" y="8490"/>
              <a:ext cx="10125"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06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灵当</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：深耕</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17</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年个性化</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专家</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rotWithShape="1">
          <a:blip r:embed="rId2"/>
          <a:srcRect l="741"/>
          <a:stretch>
            <a:fillRect/>
          </a:stretch>
        </p:blipFill>
        <p:spPr>
          <a:xfrm>
            <a:off x="129540" y="2792095"/>
            <a:ext cx="6682105" cy="2926715"/>
          </a:xfrm>
          <a:prstGeom prst="roundRect">
            <a:avLst>
              <a:gd name="adj" fmla="val 6309"/>
            </a:avLst>
          </a:prstGeom>
          <a:blipFill rotWithShape="1">
            <a:blip r:embed="rId3"/>
            <a:stretch>
              <a:fillRect/>
            </a:stretch>
          </a:blipFill>
          <a:ln>
            <a:noFill/>
          </a:ln>
          <a:effectLst>
            <a:outerShdw blurRad="114300" dist="38100" dir="2700000" algn="tl" rotWithShape="0">
              <a:srgbClr val="1771EB">
                <a:alpha val="40000"/>
              </a:srgbClr>
            </a:outerShdw>
          </a:effectLst>
        </p:spPr>
      </p:pic>
      <p:sp>
        <p:nvSpPr>
          <p:cNvPr id="3" name="标题 2"/>
          <p:cNvSpPr>
            <a:spLocks noGrp="1"/>
          </p:cNvSpPr>
          <p:nvPr>
            <p:ph type="title"/>
          </p:nvPr>
        </p:nvSpPr>
        <p:spPr>
          <a:xfrm>
            <a:off x="1631504" y="256604"/>
            <a:ext cx="7881951" cy="580108"/>
          </a:xfrm>
        </p:spPr>
        <p:txBody>
          <a:bodyPr/>
          <a:lstStyle/>
          <a:p>
            <a:r>
              <a:rPr dirty="0">
                <a:sym typeface="+mn-ea"/>
              </a:rPr>
              <a:t>注</a:t>
            </a:r>
            <a:r>
              <a:rPr lang="en-US" altLang="zh-CN" dirty="0">
                <a:sym typeface="+mn-ea"/>
              </a:rPr>
              <a:t>【</a:t>
            </a:r>
            <a:r>
              <a:rPr lang="zh-CN" altLang="en-US" dirty="0">
                <a:sym typeface="+mn-ea"/>
              </a:rPr>
              <a:t>字段位置</a:t>
            </a:r>
            <a:r>
              <a:rPr lang="en-US" altLang="zh-CN" dirty="0">
                <a:sym typeface="+mn-ea"/>
              </a:rPr>
              <a:t>】</a:t>
            </a:r>
            <a:r>
              <a:rPr lang="zh-CN" altLang="en-US" dirty="0">
                <a:sym typeface="+mn-ea"/>
              </a:rPr>
              <a:t>差异：</a:t>
            </a:r>
            <a:r>
              <a:rPr lang="en-US" altLang="zh-CN" dirty="0">
                <a:sym typeface="+mn-ea"/>
              </a:rPr>
              <a:t>ERP-&gt;CRM</a:t>
            </a:r>
            <a:endParaRPr dirty="0">
              <a:sym typeface="+mn-ea"/>
            </a:endParaRPr>
          </a:p>
        </p:txBody>
      </p:sp>
      <p:sp>
        <p:nvSpPr>
          <p:cNvPr id="11" name="文本框 10"/>
          <p:cNvSpPr txBox="1"/>
          <p:nvPr/>
        </p:nvSpPr>
        <p:spPr>
          <a:xfrm>
            <a:off x="1631504" y="836712"/>
            <a:ext cx="8901458" cy="829945"/>
          </a:xfrm>
          <a:prstGeom prst="rect">
            <a:avLst/>
          </a:prstGeom>
          <a:noFill/>
        </p:spPr>
        <p:txBody>
          <a:bodyPr wrap="square" rtlCol="0">
            <a:spAutoFit/>
          </a:bodyPr>
          <a:lstStyle/>
          <a:p>
            <a:pPr algn="just">
              <a:lnSpc>
                <a:spcPct val="150000"/>
              </a:lnSpc>
            </a:pPr>
            <a:r>
              <a:rPr lang="zh-CN" altLang="en-US" sz="1600" b="1" dirty="0">
                <a:solidFill>
                  <a:srgbClr val="000000">
                    <a:lumMod val="75000"/>
                    <a:lumOff val="25000"/>
                  </a:srgbClr>
                </a:solidFill>
                <a:latin typeface="+mn-ea"/>
                <a:sym typeface="+mn-ea"/>
              </a:rPr>
              <a:t>界面列表普通字段即为‘单据头’；产品分录字段即为‘单据分录’；</a:t>
            </a:r>
            <a:endParaRPr lang="en-US" altLang="zh-CN" sz="1600" b="1" dirty="0">
              <a:solidFill>
                <a:srgbClr val="000000">
                  <a:lumMod val="75000"/>
                  <a:lumOff val="25000"/>
                </a:srgbClr>
              </a:solidFill>
              <a:latin typeface="+mn-ea"/>
              <a:sym typeface="+mn-ea"/>
            </a:endParaRPr>
          </a:p>
          <a:p>
            <a:pPr algn="just">
              <a:lnSpc>
                <a:spcPct val="150000"/>
              </a:lnSpc>
            </a:pPr>
            <a:r>
              <a:rPr lang="zh-CN" altLang="en-US" sz="1600" b="1" dirty="0">
                <a:solidFill>
                  <a:srgbClr val="000000">
                    <a:lumMod val="75000"/>
                    <a:lumOff val="25000"/>
                  </a:srgbClr>
                </a:solidFill>
                <a:latin typeface="+mn-ea"/>
                <a:sym typeface="+mn-ea"/>
              </a:rPr>
              <a:t>如：在</a:t>
            </a:r>
            <a:r>
              <a:rPr lang="en-US" altLang="zh-CN" sz="1600" b="1" dirty="0" err="1">
                <a:solidFill>
                  <a:srgbClr val="000000">
                    <a:lumMod val="75000"/>
                    <a:lumOff val="25000"/>
                  </a:srgbClr>
                </a:solidFill>
                <a:latin typeface="+mn-ea"/>
                <a:sym typeface="+mn-ea"/>
              </a:rPr>
              <a:t>crm</a:t>
            </a:r>
            <a:r>
              <a:rPr lang="zh-CN" altLang="en-US" sz="1600" b="1" dirty="0">
                <a:solidFill>
                  <a:srgbClr val="000000">
                    <a:lumMod val="75000"/>
                    <a:lumOff val="25000"/>
                  </a:srgbClr>
                </a:solidFill>
                <a:latin typeface="+mn-ea"/>
                <a:sym typeface="+mn-ea"/>
              </a:rPr>
              <a:t>销售订单中，除产品管理模块字段为‘单据分录’，其余均为‘单据头’。</a:t>
            </a:r>
            <a:endParaRPr lang="zh-CN" altLang="en-US" sz="1600" b="1" dirty="0">
              <a:solidFill>
                <a:srgbClr val="000000">
                  <a:lumMod val="75000"/>
                  <a:lumOff val="25000"/>
                </a:srgbClr>
              </a:solidFill>
              <a:latin typeface="+mn-ea"/>
              <a:sym typeface="+mn-ea"/>
            </a:endParaRPr>
          </a:p>
        </p:txBody>
      </p:sp>
      <p:pic>
        <p:nvPicPr>
          <p:cNvPr id="2" name="图片 1"/>
          <p:cNvPicPr>
            <a:picLocks noChangeAspect="1"/>
          </p:cNvPicPr>
          <p:nvPr/>
        </p:nvPicPr>
        <p:blipFill rotWithShape="1">
          <a:blip r:embed="rId4"/>
          <a:srcRect b="53841"/>
          <a:stretch>
            <a:fillRect/>
          </a:stretch>
        </p:blipFill>
        <p:spPr>
          <a:xfrm>
            <a:off x="6820535" y="2181225"/>
            <a:ext cx="5219700" cy="1907540"/>
          </a:xfrm>
          <a:prstGeom prst="roundRect">
            <a:avLst>
              <a:gd name="adj" fmla="val 6309"/>
            </a:avLst>
          </a:prstGeom>
          <a:blipFill rotWithShape="1">
            <a:blip r:embed="rId3"/>
            <a:stretch>
              <a:fillRect/>
            </a:stretch>
          </a:blipFill>
          <a:ln>
            <a:noFill/>
          </a:ln>
          <a:effectLst>
            <a:outerShdw blurRad="114300" dist="38100" dir="2700000" algn="tl" rotWithShape="0">
              <a:srgbClr val="1771EB">
                <a:alpha val="40000"/>
              </a:srgbClr>
            </a:outerShdw>
          </a:effectLst>
        </p:spPr>
      </p:pic>
      <p:pic>
        <p:nvPicPr>
          <p:cNvPr id="4" name="图片 3"/>
          <p:cNvPicPr>
            <a:picLocks noChangeAspect="1"/>
          </p:cNvPicPr>
          <p:nvPr/>
        </p:nvPicPr>
        <p:blipFill rotWithShape="1">
          <a:blip r:embed="rId5"/>
          <a:srcRect b="53925"/>
          <a:stretch>
            <a:fillRect/>
          </a:stretch>
        </p:blipFill>
        <p:spPr>
          <a:xfrm>
            <a:off x="6820535" y="4318000"/>
            <a:ext cx="5219700" cy="1975485"/>
          </a:xfrm>
          <a:prstGeom prst="roundRect">
            <a:avLst>
              <a:gd name="adj" fmla="val 6309"/>
            </a:avLst>
          </a:prstGeom>
          <a:blipFill rotWithShape="1">
            <a:blip r:embed="rId3"/>
            <a:stretch>
              <a:fillRect/>
            </a:stretch>
          </a:blipFill>
          <a:ln>
            <a:noFill/>
          </a:ln>
          <a:effectLst>
            <a:outerShdw blurRad="114300" dist="38100" dir="2700000" algn="tl" rotWithShape="0">
              <a:srgbClr val="1771EB">
                <a:alpha val="40000"/>
              </a:srgbClr>
            </a:outerShdw>
          </a:effectLst>
        </p:spPr>
      </p:pic>
      <p:cxnSp>
        <p:nvCxnSpPr>
          <p:cNvPr id="14" name="直接箭头连接符 13"/>
          <p:cNvCxnSpPr>
            <a:endCxn id="6" idx="1"/>
          </p:cNvCxnSpPr>
          <p:nvPr/>
        </p:nvCxnSpPr>
        <p:spPr>
          <a:xfrm flipV="1">
            <a:off x="3885565" y="2941320"/>
            <a:ext cx="3253105" cy="688340"/>
          </a:xfrm>
          <a:prstGeom prst="straightConnector1">
            <a:avLst/>
          </a:prstGeom>
          <a:ln>
            <a:solidFill>
              <a:srgbClr val="FF6600"/>
            </a:solidFill>
            <a:prstDash val="dash"/>
            <a:tailEnd type="oval"/>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flipV="1">
            <a:off x="2356485" y="5043170"/>
            <a:ext cx="4824730" cy="142240"/>
          </a:xfrm>
          <a:prstGeom prst="straightConnector1">
            <a:avLst/>
          </a:prstGeom>
          <a:ln>
            <a:solidFill>
              <a:srgbClr val="FF6600"/>
            </a:solidFill>
            <a:prstDash val="dash"/>
            <a:tailEnd type="oval"/>
          </a:ln>
        </p:spPr>
        <p:style>
          <a:lnRef idx="2">
            <a:schemeClr val="accent1"/>
          </a:lnRef>
          <a:fillRef idx="0">
            <a:srgbClr val="FFFFFF"/>
          </a:fillRef>
          <a:effectRef idx="0">
            <a:srgbClr val="FFFFFF"/>
          </a:effectRef>
          <a:fontRef idx="minor">
            <a:schemeClr val="tx1"/>
          </a:fontRef>
        </p:style>
      </p:cxnSp>
      <p:sp>
        <p:nvSpPr>
          <p:cNvPr id="6" name="圆角矩形 5"/>
          <p:cNvSpPr/>
          <p:nvPr>
            <p:custDataLst>
              <p:tags r:id="rId6"/>
            </p:custDataLst>
          </p:nvPr>
        </p:nvSpPr>
        <p:spPr>
          <a:xfrm flipV="1">
            <a:off x="7138670" y="2792095"/>
            <a:ext cx="2576195" cy="298450"/>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
        <p:nvSpPr>
          <p:cNvPr id="8" name="圆角矩形 7"/>
          <p:cNvSpPr/>
          <p:nvPr>
            <p:custDataLst>
              <p:tags r:id="rId7"/>
            </p:custDataLst>
          </p:nvPr>
        </p:nvSpPr>
        <p:spPr>
          <a:xfrm flipV="1">
            <a:off x="7177405" y="4956175"/>
            <a:ext cx="2537460" cy="298450"/>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
        <p:nvSpPr>
          <p:cNvPr id="16" name="圆角矩形 15"/>
          <p:cNvSpPr/>
          <p:nvPr>
            <p:custDataLst>
              <p:tags r:id="rId8"/>
            </p:custDataLst>
          </p:nvPr>
        </p:nvSpPr>
        <p:spPr>
          <a:xfrm flipV="1">
            <a:off x="2647950" y="3623945"/>
            <a:ext cx="1236980" cy="298450"/>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
        <p:nvSpPr>
          <p:cNvPr id="17" name="圆角矩形 16"/>
          <p:cNvSpPr/>
          <p:nvPr>
            <p:custDataLst>
              <p:tags r:id="rId9"/>
            </p:custDataLst>
          </p:nvPr>
        </p:nvSpPr>
        <p:spPr>
          <a:xfrm flipV="1">
            <a:off x="422910" y="4929505"/>
            <a:ext cx="1927860" cy="393065"/>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631504" y="256604"/>
            <a:ext cx="7881951" cy="580108"/>
          </a:xfrm>
        </p:spPr>
        <p:txBody>
          <a:bodyPr/>
          <a:lstStyle/>
          <a:p>
            <a:r>
              <a:rPr lang="zh-CN" altLang="en-US" dirty="0">
                <a:sym typeface="+mn-ea"/>
              </a:rPr>
              <a:t>数据同步唯一项</a:t>
            </a:r>
            <a:endParaRPr lang="zh-CN" altLang="en-US" dirty="0"/>
          </a:p>
        </p:txBody>
      </p:sp>
      <p:pic>
        <p:nvPicPr>
          <p:cNvPr id="12" name="图片 11"/>
          <p:cNvPicPr>
            <a:picLocks noChangeAspect="1"/>
          </p:cNvPicPr>
          <p:nvPr/>
        </p:nvPicPr>
        <p:blipFill rotWithShape="1">
          <a:blip r:embed="rId1"/>
          <a:srcRect r="2859"/>
          <a:stretch>
            <a:fillRect/>
          </a:stretch>
        </p:blipFill>
        <p:spPr>
          <a:xfrm>
            <a:off x="901700" y="1321435"/>
            <a:ext cx="5695315" cy="4971415"/>
          </a:xfrm>
          <a:prstGeom prst="roundRect">
            <a:avLst>
              <a:gd name="adj" fmla="val 6309"/>
            </a:avLst>
          </a:prstGeom>
          <a:blipFill rotWithShape="1">
            <a:blip r:embed="rId2"/>
            <a:stretch>
              <a:fillRect/>
            </a:stretch>
          </a:blipFill>
          <a:ln>
            <a:noFill/>
          </a:ln>
          <a:effectLst>
            <a:outerShdw blurRad="114300" dist="38100" dir="2700000" algn="tl" rotWithShape="0">
              <a:srgbClr val="1771EB">
                <a:alpha val="40000"/>
              </a:srgbClr>
            </a:outerShdw>
          </a:effectLst>
        </p:spPr>
      </p:pic>
      <p:sp>
        <p:nvSpPr>
          <p:cNvPr id="2" name="圆角矩形 1"/>
          <p:cNvSpPr/>
          <p:nvPr>
            <p:custDataLst>
              <p:tags r:id="rId3"/>
            </p:custDataLst>
          </p:nvPr>
        </p:nvSpPr>
        <p:spPr>
          <a:xfrm flipV="1">
            <a:off x="1201420" y="2378710"/>
            <a:ext cx="2985770" cy="298450"/>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
        <p:nvSpPr>
          <p:cNvPr id="4" name="圆角矩形 3"/>
          <p:cNvSpPr/>
          <p:nvPr>
            <p:custDataLst>
              <p:tags r:id="rId4"/>
            </p:custDataLst>
          </p:nvPr>
        </p:nvSpPr>
        <p:spPr>
          <a:xfrm flipV="1">
            <a:off x="1240155" y="3322955"/>
            <a:ext cx="2985770" cy="298450"/>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sp>
        <p:nvSpPr>
          <p:cNvPr id="5" name="圆角矩形 4"/>
          <p:cNvSpPr/>
          <p:nvPr>
            <p:custDataLst>
              <p:tags r:id="rId5"/>
            </p:custDataLst>
          </p:nvPr>
        </p:nvSpPr>
        <p:spPr>
          <a:xfrm flipV="1">
            <a:off x="1201420" y="4218940"/>
            <a:ext cx="4678045" cy="298450"/>
          </a:xfrm>
          <a:prstGeom prst="roundRect">
            <a:avLst/>
          </a:prstGeom>
          <a:noFill/>
          <a:ln w="19050" cap="flat" cmpd="sng" algn="ctr">
            <a:solidFill>
              <a:srgbClr val="FD6702"/>
            </a:solidFill>
            <a:prstDash val="dash"/>
          </a:ln>
          <a:effectLst>
            <a:outerShdw blurRad="50800" dist="38100" algn="l" rotWithShape="0">
              <a:srgbClr val="C06A24">
                <a:alpha val="43000"/>
              </a:srgbClr>
            </a:outerShdw>
          </a:effectLst>
        </p:spPr>
        <p:txBody>
          <a:bodyPr rtlCol="0" anchor="ctr">
            <a:noAutofit/>
          </a:bodyPr>
          <a:p>
            <a:pPr lvl="0" algn="ctr">
              <a:spcBef>
                <a:spcPts val="0"/>
              </a:spcBef>
              <a:spcAft>
                <a:spcPts val="0"/>
              </a:spcAft>
              <a:buClrTx/>
              <a:buSzTx/>
              <a:buFontTx/>
              <a:defRPr/>
            </a:pPr>
            <a:endParaRPr lang="zh-CN" altLang="en-US" sz="2400" kern="0" noProof="0">
              <a:ln>
                <a:noFill/>
              </a:ln>
              <a:solidFill>
                <a:prstClr val="white"/>
              </a:solidFill>
              <a:effectLst/>
              <a:uLnTx/>
              <a:uFillTx/>
              <a:latin typeface="Calibri" panose="020F0502020204030204"/>
              <a:ea typeface="宋体" panose="02010600030101010101" pitchFamily="2" charset="-122"/>
              <a:sym typeface="+mn-ea"/>
            </a:endParaRPr>
          </a:p>
        </p:txBody>
      </p:sp>
      <p:grpSp>
        <p:nvGrpSpPr>
          <p:cNvPr id="10" name="组合 9"/>
          <p:cNvGrpSpPr/>
          <p:nvPr/>
        </p:nvGrpSpPr>
        <p:grpSpPr>
          <a:xfrm>
            <a:off x="6856730" y="2536190"/>
            <a:ext cx="4507865" cy="2703830"/>
            <a:chOff x="12631" y="3662"/>
            <a:chExt cx="7099" cy="4258"/>
          </a:xfrm>
        </p:grpSpPr>
        <p:sp>
          <p:nvSpPr>
            <p:cNvPr id="11" name="圆角矩形 67"/>
            <p:cNvSpPr/>
            <p:nvPr>
              <p:custDataLst>
                <p:tags r:id="rId6"/>
              </p:custDataLst>
            </p:nvPr>
          </p:nvSpPr>
          <p:spPr>
            <a:xfrm>
              <a:off x="12689" y="3765"/>
              <a:ext cx="7041" cy="4155"/>
            </a:xfrm>
            <a:prstGeom prst="roundRect">
              <a:avLst>
                <a:gd name="adj" fmla="val 9479"/>
              </a:avLst>
            </a:prstGeom>
            <a:solidFill>
              <a:schemeClr val="bg1"/>
            </a:solidFill>
            <a:ln>
              <a:noFill/>
            </a:ln>
            <a:effectLst>
              <a:outerShdw blurRad="482600" dist="114300" dir="13500000" sx="97000" sy="97000" algn="br" rotWithShape="0">
                <a:srgbClr val="1771E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矩形 5"/>
            <p:cNvSpPr/>
            <p:nvPr>
              <p:custDataLst>
                <p:tags r:id="rId7"/>
              </p:custDataLst>
            </p:nvPr>
          </p:nvSpPr>
          <p:spPr>
            <a:xfrm>
              <a:off x="12809" y="3976"/>
              <a:ext cx="6509" cy="3630"/>
            </a:xfrm>
            <a:prstGeom prst="rect">
              <a:avLst/>
            </a:prstGeom>
          </p:spPr>
          <p:txBody>
            <a:bodyPr wrap="square" lIns="91440" tIns="45720" rIns="91440" bIns="45720" rtlCol="0" anchor="t" anchorCtr="0">
              <a:noAutofit/>
            </a:bodyPr>
            <a:lstStyle>
              <a:lvl1pPr marL="0" indent="0" algn="l">
                <a:buNone/>
                <a:defRPr sz="2400">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pPr marL="342900" lvl="0" indent="-342900" algn="l">
                <a:lnSpc>
                  <a:spcPct val="150000"/>
                </a:lnSpc>
                <a:spcBef>
                  <a:spcPts val="0"/>
                </a:spcBef>
                <a:spcAft>
                  <a:spcPts val="0"/>
                </a:spcAft>
                <a:buClrTx/>
                <a:buSzPct val="150000"/>
                <a:buFont typeface="Wingdings" panose="05000000000000000000" charset="0"/>
                <a:buBlip>
                  <a:blip r:embed="rId8"/>
                </a:buBlip>
                <a:defRPr/>
              </a:pPr>
              <a:r>
                <a:rPr lang="zh-CN" altLang="en-US" sz="20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如</a:t>
              </a:r>
              <a:r>
                <a:rPr lang="en-US" altLang="zh-CN" sz="2000" b="1" spc="180" dirty="0">
                  <a:ln w="3175">
                    <a:noFill/>
                    <a:prstDash val="dash"/>
                  </a:ln>
                  <a:solidFill>
                    <a:srgbClr val="FF66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spc="180" dirty="0">
                  <a:ln w="3175">
                    <a:noFill/>
                    <a:prstDash val="dash"/>
                  </a:ln>
                  <a:solidFill>
                    <a:srgbClr val="FF6600"/>
                  </a:solidFill>
                  <a:latin typeface="微软雅黑" panose="020B0503020204020204" pitchFamily="34" charset="-122"/>
                  <a:ea typeface="微软雅黑" panose="020B0503020204020204" pitchFamily="34" charset="-122"/>
                  <a:sym typeface="+mn-ea"/>
                </a:rPr>
                <a:t>合同编号</a:t>
              </a:r>
              <a:r>
                <a:rPr lang="en-US" altLang="zh-CN" sz="2000" b="1" spc="180" dirty="0">
                  <a:ln w="3175">
                    <a:noFill/>
                    <a:prstDash val="dash"/>
                  </a:ln>
                  <a:solidFill>
                    <a:srgbClr val="FF6600"/>
                  </a:solidFill>
                  <a:latin typeface="微软雅黑" panose="020B0503020204020204" pitchFamily="34" charset="-122"/>
                  <a:ea typeface="微软雅黑" panose="020B0503020204020204" pitchFamily="34" charset="-122"/>
                  <a:sym typeface="+mn-ea"/>
                </a:rPr>
                <a:t>”</a:t>
              </a:r>
              <a:r>
                <a:rPr lang="zh-CN" altLang="en-US" sz="20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spc="180" dirty="0">
                  <a:ln w="3175">
                    <a:noFill/>
                    <a:prstDash val="dash"/>
                  </a:ln>
                  <a:solidFill>
                    <a:srgbClr val="FF6600"/>
                  </a:solidFill>
                  <a:latin typeface="微软雅黑" panose="020B0503020204020204" pitchFamily="34" charset="-122"/>
                  <a:ea typeface="微软雅黑" panose="020B0503020204020204" pitchFamily="34" charset="-122"/>
                  <a:cs typeface="微软雅黑" panose="020B0503020204020204" pitchFamily="34" charset="-122"/>
                  <a:sym typeface="+mn-ea"/>
                </a:rPr>
                <a:t>”单据编号”</a:t>
              </a:r>
              <a:r>
                <a:rPr lang="zh-CN" altLang="en-US" sz="20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等具有唯一性的字段需要在</a:t>
              </a:r>
              <a:r>
                <a:rPr lang="en-US" altLang="zh-CN" sz="20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数据同步唯一项</a:t>
              </a:r>
              <a:r>
                <a:rPr lang="en-US" altLang="zh-CN" sz="20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栏目中选择</a:t>
              </a:r>
              <a:r>
                <a:rPr lang="en-US" altLang="zh-CN" sz="2000" b="1" spc="180" dirty="0">
                  <a:ln w="3175">
                    <a:noFill/>
                    <a:prstDash val="dash"/>
                  </a:ln>
                  <a:solidFill>
                    <a:srgbClr val="FF6600"/>
                  </a:solidFill>
                  <a:latin typeface="微软雅黑" panose="020B0503020204020204" pitchFamily="34" charset="-122"/>
                  <a:ea typeface="微软雅黑" panose="020B0503020204020204" pitchFamily="34" charset="-122"/>
                  <a:cs typeface="微软雅黑" panose="020B0503020204020204" pitchFamily="34" charset="-122"/>
                  <a:sym typeface="+mn-ea"/>
                </a:rPr>
                <a:t>”是”</a:t>
              </a:r>
              <a:r>
                <a:rPr lang="zh-CN" altLang="en-US" sz="20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；其余均为</a:t>
              </a:r>
              <a:r>
                <a:rPr lang="en-US" altLang="zh-CN" sz="2000" b="1" spc="180" dirty="0">
                  <a:ln w="3175">
                    <a:noFill/>
                    <a:prstDash val="dash"/>
                  </a:ln>
                  <a:solidFill>
                    <a:srgbClr val="FF6600"/>
                  </a:solidFill>
                  <a:latin typeface="微软雅黑" panose="020B0503020204020204" pitchFamily="34" charset="-122"/>
                  <a:ea typeface="微软雅黑" panose="020B0503020204020204" pitchFamily="34" charset="-122"/>
                  <a:cs typeface="微软雅黑" panose="020B0503020204020204" pitchFamily="34" charset="-122"/>
                  <a:sym typeface="+mn-ea"/>
                </a:rPr>
                <a:t>”否”</a:t>
              </a:r>
              <a:r>
                <a:rPr lang="zh-CN" altLang="en-US" sz="20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2000" spc="180" noProof="0" dirty="0">
                <a:ln w="3175">
                  <a:noFill/>
                  <a:prstDash val="dash"/>
                </a:ln>
                <a:solidFill>
                  <a:prstClr val="black">
                    <a:lumMod val="75000"/>
                    <a:lumOff val="25000"/>
                  </a:prstClr>
                </a:solidFill>
                <a:effectLst/>
                <a:uLnTx/>
                <a:uFillTx/>
                <a:latin typeface="微软雅黑" panose="020B0503020204020204" pitchFamily="34" charset="-122"/>
                <a:ea typeface="微软雅黑" panose="020B0503020204020204" pitchFamily="34" charset="-122"/>
                <a:sym typeface="+mn-ea"/>
              </a:endParaRPr>
            </a:p>
          </p:txBody>
        </p:sp>
        <p:grpSp>
          <p:nvGrpSpPr>
            <p:cNvPr id="13" name="组合 12"/>
            <p:cNvGrpSpPr/>
            <p:nvPr/>
          </p:nvGrpSpPr>
          <p:grpSpPr>
            <a:xfrm>
              <a:off x="12631" y="3662"/>
              <a:ext cx="672" cy="453"/>
              <a:chOff x="13054" y="1902"/>
              <a:chExt cx="672" cy="453"/>
            </a:xfrm>
          </p:grpSpPr>
          <p:sp>
            <p:nvSpPr>
              <p:cNvPr id="8" name="椭圆 7"/>
              <p:cNvSpPr/>
              <p:nvPr>
                <p:custDataLst>
                  <p:tags r:id="rId9"/>
                </p:custDataLst>
              </p:nvPr>
            </p:nvSpPr>
            <p:spPr>
              <a:xfrm>
                <a:off x="13054" y="1907"/>
                <a:ext cx="448" cy="448"/>
              </a:xfrm>
              <a:prstGeom prst="ellipse">
                <a:avLst/>
              </a:prstGeom>
              <a:solidFill>
                <a:srgbClr val="1472E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9" name="椭圆 8"/>
              <p:cNvSpPr/>
              <p:nvPr>
                <p:custDataLst>
                  <p:tags r:id="rId10"/>
                </p:custDataLst>
              </p:nvPr>
            </p:nvSpPr>
            <p:spPr>
              <a:xfrm>
                <a:off x="13278" y="1902"/>
                <a:ext cx="448" cy="448"/>
              </a:xfrm>
              <a:prstGeom prst="ellipse">
                <a:avLst/>
              </a:prstGeom>
              <a:solidFill>
                <a:srgbClr val="1472EB"/>
              </a:solidFill>
              <a:ln>
                <a:noFill/>
              </a:ln>
              <a:effectLst>
                <a:outerShdw blurRad="50800" dist="12700" dir="5400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p:grpSp>
      </p:grpSp>
    </p:spTree>
    <p:custDataLst>
      <p:tags r:id="rId11"/>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lgn="l"/>
            <a:r>
              <a:rPr>
                <a:sym typeface="+mn-ea"/>
              </a:rPr>
              <a:t>初始化数据</a:t>
            </a:r>
            <a:r>
              <a:rPr lang="en-US" altLang="zh-CN">
                <a:sym typeface="+mn-ea"/>
              </a:rPr>
              <a:t>—</a:t>
            </a:r>
            <a:r>
              <a:rPr>
                <a:sym typeface="+mn-ea"/>
              </a:rPr>
              <a:t>历史数据如何同步</a:t>
            </a:r>
            <a:endParaRPr>
              <a:sym typeface="+mn-ea"/>
            </a:endParaRPr>
          </a:p>
        </p:txBody>
      </p:sp>
      <p:cxnSp>
        <p:nvCxnSpPr>
          <p:cNvPr id="8" name="直接连接符 7"/>
          <p:cNvCxnSpPr/>
          <p:nvPr/>
        </p:nvCxnSpPr>
        <p:spPr>
          <a:xfrm>
            <a:off x="1986915" y="2591435"/>
            <a:ext cx="1861820" cy="94615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graphicFrame>
        <p:nvGraphicFramePr>
          <p:cNvPr id="31" name="表格 30"/>
          <p:cNvGraphicFramePr/>
          <p:nvPr>
            <p:custDataLst>
              <p:tags r:id="rId1"/>
            </p:custDataLst>
          </p:nvPr>
        </p:nvGraphicFramePr>
        <p:xfrm>
          <a:off x="169545" y="2309495"/>
          <a:ext cx="11534775" cy="3586480"/>
        </p:xfrm>
        <a:graphic>
          <a:graphicData uri="http://schemas.openxmlformats.org/drawingml/2006/table">
            <a:tbl>
              <a:tblPr/>
              <a:tblGrid>
                <a:gridCol w="2489200"/>
                <a:gridCol w="2330450"/>
                <a:gridCol w="3248025"/>
                <a:gridCol w="3467100"/>
              </a:tblGrid>
              <a:tr h="961390">
                <a:tc>
                  <a:txBody>
                    <a:bodyPr/>
                    <a:p>
                      <a:pPr indent="0" algn="ctr">
                        <a:buNone/>
                      </a:pPr>
                      <a:endParaRPr lang="zh-CN" altLang="en-US" sz="2000" b="1" dirty="0">
                        <a:solidFill>
                          <a:schemeClr val="bg1"/>
                        </a:solidFill>
                        <a:latin typeface="Arial" panose="020B0604020202020204" pitchFamily="34" charset="0"/>
                        <a:ea typeface="微软雅黑" panose="020B0503020204020204" pitchFamily="34" charset="-122"/>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66BEFF"/>
                      </a:solidFill>
                      <a:prstDash val="solid"/>
                      <a:round/>
                      <a:headEnd type="none" w="med" len="med"/>
                      <a:tailEnd type="none" w="med" len="med"/>
                    </a:lnT>
                    <a:lnB w="12700" cap="flat" cmpd="sng" algn="ctr">
                      <a:solidFill>
                        <a:srgbClr val="0088F8"/>
                      </a:solidFill>
                      <a:prstDash val="solid"/>
                      <a:round/>
                      <a:headEnd type="none" w="med" len="med"/>
                      <a:tailEnd type="none" w="med" len="med"/>
                    </a:lnB>
                    <a:lnTlToBr w="12700">
                      <a:solidFill>
                        <a:srgbClr val="FFFFFF"/>
                      </a:solidFill>
                      <a:prstDash val="solid"/>
                    </a:lnTlToBr>
                    <a:lnBlToTr>
                      <a:noFill/>
                    </a:lnBlToTr>
                    <a:solidFill>
                      <a:srgbClr val="0088F8"/>
                    </a:solidFill>
                  </a:tcPr>
                </a:tc>
                <a:tc>
                  <a:txBody>
                    <a:bodyPr/>
                    <a:p>
                      <a:pPr indent="0" algn="ctr">
                        <a:buNone/>
                      </a:pPr>
                      <a:r>
                        <a:rPr lang="zh-CN" sz="2000" b="1" dirty="0">
                          <a:solidFill>
                            <a:schemeClr val="bg1"/>
                          </a:solidFill>
                          <a:latin typeface="Arial" panose="020B0604020202020204" pitchFamily="34" charset="0"/>
                          <a:ea typeface="微软雅黑" panose="020B0503020204020204" pitchFamily="34" charset="-122"/>
                        </a:rPr>
                        <a:t>产品</a:t>
                      </a:r>
                      <a:endParaRPr lang="zh-CN" sz="2000" b="1" dirty="0">
                        <a:solidFill>
                          <a:schemeClr val="bg1"/>
                        </a:solidFill>
                        <a:latin typeface="Arial" panose="020B0604020202020204" pitchFamily="34" charset="0"/>
                        <a:ea typeface="微软雅黑" panose="020B0503020204020204" pitchFamily="34" charset="-122"/>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66BEFF"/>
                      </a:solidFill>
                      <a:prstDash val="solid"/>
                      <a:round/>
                      <a:headEnd type="none" w="med" len="med"/>
                      <a:tailEnd type="none" w="med" len="med"/>
                    </a:lnT>
                    <a:lnB w="12700" cap="flat" cmpd="sng" algn="ctr">
                      <a:solidFill>
                        <a:srgbClr val="0088F8"/>
                      </a:solidFill>
                      <a:prstDash val="solid"/>
                      <a:round/>
                      <a:headEnd type="none" w="med" len="med"/>
                      <a:tailEnd type="none" w="med" len="med"/>
                    </a:lnB>
                    <a:lnTlToBr>
                      <a:noFill/>
                    </a:lnTlToBr>
                    <a:lnBlToTr>
                      <a:noFill/>
                    </a:lnBlToTr>
                    <a:solidFill>
                      <a:srgbClr val="0088F8"/>
                    </a:solidFill>
                  </a:tcPr>
                </a:tc>
                <a:tc>
                  <a:txBody>
                    <a:bodyPr/>
                    <a:p>
                      <a:pPr indent="0" algn="ctr">
                        <a:buNone/>
                      </a:pPr>
                      <a:r>
                        <a:rPr lang="zh-CN" altLang="en-US" sz="2000" b="1" dirty="0">
                          <a:solidFill>
                            <a:schemeClr val="bg1"/>
                          </a:solidFill>
                          <a:latin typeface="微软雅黑" panose="020B0503020204020204" pitchFamily="34" charset="-122"/>
                        </a:rPr>
                        <a:t>客户</a:t>
                      </a:r>
                      <a:endParaRPr lang="zh-CN" altLang="en-US" sz="2000" b="1" dirty="0">
                        <a:solidFill>
                          <a:schemeClr val="bg1"/>
                        </a:solidFill>
                        <a:latin typeface="微软雅黑" panose="020B0503020204020204" pitchFamily="34" charset="-122"/>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66BEFF"/>
                      </a:solidFill>
                      <a:prstDash val="solid"/>
                      <a:round/>
                      <a:headEnd type="none" w="med" len="med"/>
                      <a:tailEnd type="none" w="med" len="med"/>
                    </a:lnT>
                    <a:lnB w="12700" cap="flat" cmpd="sng" algn="ctr">
                      <a:solidFill>
                        <a:srgbClr val="0088F8"/>
                      </a:solidFill>
                      <a:prstDash val="solid"/>
                      <a:round/>
                      <a:headEnd type="none" w="med" len="med"/>
                      <a:tailEnd type="none" w="med" len="med"/>
                    </a:lnB>
                    <a:lnTlToBr>
                      <a:noFill/>
                    </a:lnTlToBr>
                    <a:lnBlToTr>
                      <a:noFill/>
                    </a:lnBlToTr>
                    <a:solidFill>
                      <a:srgbClr val="0088F8"/>
                    </a:solidFill>
                  </a:tcPr>
                </a:tc>
                <a:tc>
                  <a:txBody>
                    <a:bodyPr/>
                    <a:p>
                      <a:pPr indent="0" algn="ctr">
                        <a:buNone/>
                      </a:pPr>
                      <a:r>
                        <a:rPr lang="zh-CN" altLang="en-US" sz="2000" b="1" dirty="0">
                          <a:solidFill>
                            <a:schemeClr val="bg1"/>
                          </a:solidFill>
                          <a:latin typeface="Arial" panose="020B0604020202020204" pitchFamily="34" charset="0"/>
                          <a:ea typeface="微软雅黑" panose="020B0503020204020204" pitchFamily="34" charset="-122"/>
                        </a:rPr>
                        <a:t>联系人</a:t>
                      </a:r>
                      <a:endParaRPr lang="zh-CN" altLang="en-US" sz="2000" b="1" dirty="0">
                        <a:solidFill>
                          <a:schemeClr val="bg1"/>
                        </a:solidFill>
                        <a:latin typeface="Arial" panose="020B0604020202020204" pitchFamily="34" charset="0"/>
                        <a:ea typeface="微软雅黑" panose="020B0503020204020204" pitchFamily="34" charset="-122"/>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66BEFF"/>
                      </a:solidFill>
                      <a:prstDash val="solid"/>
                      <a:round/>
                      <a:headEnd type="none" w="med" len="med"/>
                      <a:tailEnd type="none" w="med" len="med"/>
                    </a:lnT>
                    <a:lnB w="12700" cap="flat" cmpd="sng" algn="ctr">
                      <a:solidFill>
                        <a:srgbClr val="0088F8"/>
                      </a:solidFill>
                      <a:prstDash val="solid"/>
                      <a:round/>
                      <a:headEnd type="none" w="med" len="med"/>
                      <a:tailEnd type="none" w="med" len="med"/>
                    </a:lnB>
                    <a:lnTlToBr>
                      <a:noFill/>
                    </a:lnTlToBr>
                    <a:lnBlToTr>
                      <a:noFill/>
                    </a:lnBlToTr>
                    <a:solidFill>
                      <a:srgbClr val="0088F8"/>
                    </a:solidFill>
                  </a:tcPr>
                </a:tc>
              </a:tr>
              <a:tr h="1137285">
                <a:tc>
                  <a:txBody>
                    <a:bodyPr/>
                    <a:p>
                      <a:pPr indent="0" algn="ctr">
                        <a:buNone/>
                      </a:pPr>
                      <a:r>
                        <a:rPr 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CRM为 新购系统</a:t>
                      </a:r>
                      <a:endParaRPr lang="en-US" altLang="en-US" sz="2000" b="1" dirty="0">
                        <a:solidFill>
                          <a:srgbClr val="0088F8"/>
                        </a:solidFill>
                        <a:latin typeface="微软雅黑" panose="020B0503020204020204" pitchFamily="34" charset="-122"/>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0088F8"/>
                      </a:solidFill>
                      <a:prstDash val="solid"/>
                      <a:round/>
                      <a:headEnd type="none" w="med" len="med"/>
                      <a:tailEnd type="none" w="med" len="med"/>
                    </a:lnT>
                    <a:lnB w="12700" cap="flat" cmpd="sng" algn="ctr">
                      <a:solidFill>
                        <a:srgbClr val="66BEFF"/>
                      </a:solidFill>
                      <a:prstDash val="solid"/>
                      <a:round/>
                      <a:headEnd type="none" w="med" len="med"/>
                      <a:tailEnd type="none" w="med" len="med"/>
                    </a:lnB>
                    <a:lnTlToBr>
                      <a:noFill/>
                    </a:lnTlToBr>
                    <a:lnBlToTr>
                      <a:noFill/>
                    </a:lnBlToTr>
                    <a:gradFill>
                      <a:gsLst>
                        <a:gs pos="100000">
                          <a:schemeClr val="bg1"/>
                        </a:gs>
                        <a:gs pos="0">
                          <a:srgbClr val="E0F1FF"/>
                        </a:gs>
                      </a:gsLst>
                      <a:lin ang="0" scaled="0"/>
                    </a:gradFill>
                  </a:tcPr>
                </a:tc>
                <a:tc>
                  <a:txBody>
                    <a:bodyPr/>
                    <a:p>
                      <a:pPr indent="0" algn="ctr">
                        <a:buNone/>
                      </a:pPr>
                      <a:r>
                        <a:rPr 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通过接口:ERP-&gt;CRM即可</a:t>
                      </a:r>
                      <a:endParaRPr lang="en-US" altLang="en-US" sz="2000" b="1" dirty="0">
                        <a:solidFill>
                          <a:srgbClr val="0088F8"/>
                        </a:solidFill>
                        <a:latin typeface="微软雅黑" panose="020B0503020204020204" pitchFamily="34" charset="-122"/>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0088F8"/>
                      </a:solidFill>
                      <a:prstDash val="solid"/>
                      <a:round/>
                      <a:headEnd type="none" w="med" len="med"/>
                      <a:tailEnd type="none" w="med" len="med"/>
                    </a:lnT>
                    <a:lnB w="12700" cap="flat" cmpd="sng" algn="ctr">
                      <a:solidFill>
                        <a:srgbClr val="66BEFF"/>
                      </a:solidFill>
                      <a:prstDash val="solid"/>
                      <a:round/>
                      <a:headEnd type="none" w="med" len="med"/>
                      <a:tailEnd type="none" w="med" len="med"/>
                    </a:lnB>
                    <a:lnTlToBr>
                      <a:noFill/>
                    </a:lnTlToBr>
                    <a:lnBlToTr>
                      <a:noFill/>
                    </a:lnBlToTr>
                    <a:gradFill>
                      <a:gsLst>
                        <a:gs pos="100000">
                          <a:schemeClr val="bg1"/>
                        </a:gs>
                        <a:gs pos="0">
                          <a:srgbClr val="E0F1FF"/>
                        </a:gs>
                      </a:gsLst>
                      <a:lin ang="0" scaled="0"/>
                    </a:gradFill>
                  </a:tcPr>
                </a:tc>
                <a:tc>
                  <a:txBody>
                    <a:bodyPr/>
                    <a:p>
                      <a:pPr algn="ctr">
                        <a:buNone/>
                      </a:pPr>
                      <a:r>
                        <a:rPr lang="en-US" altLang="zh-CN" sz="18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在ERP中导出客户列表，再导入CRM</a:t>
                      </a:r>
                      <a:endParaRPr lang="zh-CN" sz="18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0088F8"/>
                      </a:solidFill>
                      <a:prstDash val="solid"/>
                      <a:round/>
                      <a:headEnd type="none" w="med" len="med"/>
                      <a:tailEnd type="none" w="med" len="med"/>
                    </a:lnT>
                    <a:lnB w="12700" cap="flat" cmpd="sng" algn="ctr">
                      <a:solidFill>
                        <a:srgbClr val="66BEFF"/>
                      </a:solidFill>
                      <a:prstDash val="solid"/>
                      <a:round/>
                      <a:headEnd type="none" w="med" len="med"/>
                      <a:tailEnd type="none" w="med" len="med"/>
                    </a:lnB>
                    <a:lnTlToBr>
                      <a:noFill/>
                    </a:lnTlToBr>
                    <a:lnBlToTr>
                      <a:noFill/>
                    </a:lnBlToTr>
                    <a:gradFill>
                      <a:gsLst>
                        <a:gs pos="100000">
                          <a:schemeClr val="bg1"/>
                        </a:gs>
                        <a:gs pos="0">
                          <a:srgbClr val="E0F1FF"/>
                        </a:gs>
                      </a:gsLst>
                      <a:lin ang="0" scaled="0"/>
                    </a:gradFill>
                  </a:tcPr>
                </a:tc>
                <a:tc>
                  <a:txBody>
                    <a:bodyPr/>
                    <a:p>
                      <a:pPr algn="ctr">
                        <a:buNone/>
                      </a:pP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在ERP中导出客户列表，再导入CRM</a:t>
                      </a:r>
                      <a:endParaRPr lang="zh-CN"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0088F8"/>
                      </a:solidFill>
                      <a:prstDash val="solid"/>
                      <a:round/>
                      <a:headEnd type="none" w="med" len="med"/>
                      <a:tailEnd type="none" w="med" len="med"/>
                    </a:lnT>
                    <a:lnB w="12700" cap="flat" cmpd="sng" algn="ctr">
                      <a:solidFill>
                        <a:srgbClr val="66BEFF"/>
                      </a:solidFill>
                      <a:prstDash val="solid"/>
                      <a:round/>
                      <a:headEnd type="none" w="med" len="med"/>
                      <a:tailEnd type="none" w="med" len="med"/>
                    </a:lnB>
                    <a:lnTlToBr>
                      <a:noFill/>
                    </a:lnTlToBr>
                    <a:lnBlToTr>
                      <a:noFill/>
                    </a:lnBlToTr>
                    <a:gradFill>
                      <a:gsLst>
                        <a:gs pos="100000">
                          <a:schemeClr val="bg1"/>
                        </a:gs>
                        <a:gs pos="0">
                          <a:srgbClr val="E0F1FF"/>
                        </a:gs>
                      </a:gsLst>
                      <a:lin ang="0" scaled="0"/>
                    </a:gradFill>
                  </a:tcPr>
                </a:tc>
              </a:tr>
              <a:tr h="1487805">
                <a:tc>
                  <a:txBody>
                    <a:bodyPr/>
                    <a:p>
                      <a:pPr indent="0" algn="ctr">
                        <a:buNone/>
                      </a:pPr>
                      <a:r>
                        <a:rPr 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ERP为新购系统</a:t>
                      </a:r>
                      <a:endParaRPr lang="en-US" altLang="en-US" sz="2000" b="0" dirty="0">
                        <a:solidFill>
                          <a:srgbClr val="000000"/>
                        </a:solidFill>
                        <a:latin typeface="微软雅黑" panose="020B0503020204020204" pitchFamily="34" charset="-122"/>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66BEFF"/>
                      </a:solidFill>
                      <a:prstDash val="solid"/>
                      <a:round/>
                      <a:headEnd type="none" w="med" len="med"/>
                      <a:tailEnd type="none" w="med" len="med"/>
                    </a:lnT>
                    <a:lnB w="12700" cap="flat" cmpd="sng" algn="ctr">
                      <a:solidFill>
                        <a:srgbClr val="66BEFF"/>
                      </a:solidFill>
                      <a:prstDash val="solid"/>
                      <a:round/>
                      <a:headEnd type="none" w="med" len="med"/>
                      <a:tailEnd type="none" w="med" len="med"/>
                    </a:lnB>
                    <a:lnTlToBr>
                      <a:noFill/>
                    </a:lnTlToBr>
                    <a:lnBlToTr>
                      <a:noFill/>
                    </a:lnBlToTr>
                    <a:gradFill>
                      <a:gsLst>
                        <a:gs pos="100000">
                          <a:schemeClr val="bg1"/>
                        </a:gs>
                        <a:gs pos="0">
                          <a:srgbClr val="E0F1FF"/>
                        </a:gs>
                      </a:gsLst>
                      <a:lin ang="0" scaled="0"/>
                    </a:gradFill>
                  </a:tcPr>
                </a:tc>
                <a:tc>
                  <a:txBody>
                    <a:bodyPr/>
                    <a:p>
                      <a:pPr indent="0" algn="ctr">
                        <a:buNone/>
                      </a:pPr>
                      <a:r>
                        <a:rPr 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在ERP中导出客户列表，再导入CRM</a:t>
                      </a:r>
                      <a:endParaRPr lang="zh-CN" altLang="en-US" sz="2000"/>
                    </a:p>
                    <a:p>
                      <a:pPr indent="0" algn="ctr">
                        <a:buNone/>
                      </a:pPr>
                      <a:endParaRPr lang="en-US" altLang="en-US" sz="2000" b="0" dirty="0">
                        <a:solidFill>
                          <a:srgbClr val="000000"/>
                        </a:solidFill>
                        <a:latin typeface="微软雅黑" panose="020B0503020204020204" pitchFamily="34" charset="-122"/>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66BEFF"/>
                      </a:solidFill>
                      <a:prstDash val="solid"/>
                      <a:round/>
                      <a:headEnd type="none" w="med" len="med"/>
                      <a:tailEnd type="none" w="med" len="med"/>
                    </a:lnT>
                    <a:lnB w="12700" cap="flat" cmpd="sng" algn="ctr">
                      <a:solidFill>
                        <a:srgbClr val="66BEFF"/>
                      </a:solidFill>
                      <a:prstDash val="solid"/>
                      <a:round/>
                      <a:headEnd type="none" w="med" len="med"/>
                      <a:tailEnd type="none" w="med" len="med"/>
                    </a:lnB>
                    <a:lnTlToBr>
                      <a:noFill/>
                    </a:lnTlToBr>
                    <a:lnBlToTr>
                      <a:noFill/>
                    </a:lnBlToTr>
                    <a:gradFill>
                      <a:gsLst>
                        <a:gs pos="100000">
                          <a:schemeClr val="bg1"/>
                        </a:gs>
                        <a:gs pos="0">
                          <a:srgbClr val="E0F1FF"/>
                        </a:gs>
                      </a:gsLst>
                      <a:lin ang="0" scaled="0"/>
                    </a:gradFill>
                  </a:tcPr>
                </a:tc>
                <a:tc>
                  <a:txBody>
                    <a:bodyPr/>
                    <a:p>
                      <a:pPr algn="ctr">
                        <a:buNone/>
                      </a:pPr>
                      <a:r>
                        <a:rPr lang="en-US"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通过接口:ERP-&gt;CRM即可</a:t>
                      </a:r>
                      <a:endParaRPr lang="zh-CN"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66BEFF"/>
                      </a:solidFill>
                      <a:prstDash val="solid"/>
                      <a:round/>
                      <a:headEnd type="none" w="med" len="med"/>
                      <a:tailEnd type="none" w="med" len="med"/>
                    </a:lnT>
                    <a:lnB w="12700" cap="flat" cmpd="sng" algn="ctr">
                      <a:solidFill>
                        <a:srgbClr val="66BEFF"/>
                      </a:solidFill>
                      <a:prstDash val="solid"/>
                      <a:round/>
                      <a:headEnd type="none" w="med" len="med"/>
                      <a:tailEnd type="none" w="med" len="med"/>
                    </a:lnB>
                    <a:lnTlToBr>
                      <a:noFill/>
                    </a:lnTlToBr>
                    <a:lnBlToTr>
                      <a:noFill/>
                    </a:lnBlToTr>
                    <a:gradFill>
                      <a:gsLst>
                        <a:gs pos="100000">
                          <a:schemeClr val="bg1"/>
                        </a:gs>
                        <a:gs pos="0">
                          <a:srgbClr val="E0F1FF"/>
                        </a:gs>
                      </a:gsLst>
                      <a:lin ang="0" scaled="0"/>
                    </a:gradFill>
                  </a:tcPr>
                </a:tc>
                <a:tc>
                  <a:txBody>
                    <a:bodyPr/>
                    <a:p>
                      <a:pPr algn="ctr">
                        <a:buNone/>
                      </a:pP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通过接口:ERP-&gt;CRM即可</a:t>
                      </a:r>
                      <a:endParaRPr lang="zh-CN"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66BEFF"/>
                      </a:solidFill>
                      <a:prstDash val="solid"/>
                      <a:round/>
                      <a:headEnd type="none" w="med" len="med"/>
                      <a:tailEnd type="none" w="med" len="med"/>
                    </a:lnT>
                    <a:lnB w="12700" cap="flat" cmpd="sng" algn="ctr">
                      <a:solidFill>
                        <a:srgbClr val="66BEFF"/>
                      </a:solidFill>
                      <a:prstDash val="solid"/>
                      <a:round/>
                      <a:headEnd type="none" w="med" len="med"/>
                      <a:tailEnd type="none" w="med" len="med"/>
                    </a:lnB>
                    <a:lnTlToBr>
                      <a:noFill/>
                    </a:lnTlToBr>
                    <a:lnBlToTr>
                      <a:noFill/>
                    </a:lnBlToTr>
                    <a:gradFill>
                      <a:gsLst>
                        <a:gs pos="100000">
                          <a:schemeClr val="bg1"/>
                        </a:gs>
                        <a:gs pos="0">
                          <a:srgbClr val="E0F1FF"/>
                        </a:gs>
                      </a:gsLst>
                      <a:lin ang="0" scaled="0"/>
                    </a:gradFill>
                  </a:tcPr>
                </a:tc>
              </a:tr>
            </a:tbl>
          </a:graphicData>
        </a:graphic>
      </p:graphicFrame>
      <p:sp>
        <p:nvSpPr>
          <p:cNvPr id="55" name="矩形: 圆角 14"/>
          <p:cNvSpPr/>
          <p:nvPr>
            <p:custDataLst>
              <p:tags r:id="rId2"/>
            </p:custDataLst>
          </p:nvPr>
        </p:nvSpPr>
        <p:spPr>
          <a:xfrm>
            <a:off x="347980" y="1424940"/>
            <a:ext cx="7706360" cy="392430"/>
          </a:xfrm>
          <a:prstGeom prst="roundRect">
            <a:avLst>
              <a:gd name="adj" fmla="val 34445"/>
            </a:avLst>
          </a:prstGeom>
          <a:solidFill>
            <a:srgbClr val="056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1225" rtl="0" eaLnBrk="1" fontAlgn="auto" latinLnBrk="0" hangingPunct="1">
              <a:lnSpc>
                <a:spcPct val="100000"/>
              </a:lnSpc>
              <a:spcBef>
                <a:spcPts val="0"/>
              </a:spcBef>
              <a:spcAft>
                <a:spcPts val="0"/>
              </a:spcAft>
              <a:buClrTx/>
              <a:buSzTx/>
              <a:buFontTx/>
              <a:buNone/>
              <a:defRPr/>
            </a:pPr>
            <a:r>
              <a:rPr kumimoji="0"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通过导入导出的单据需要更新内码</a:t>
            </a:r>
            <a:r>
              <a:rPr kumimoji="0" lang="zh-CN"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a:t>
            </a:r>
            <a:r>
              <a:rPr kumimoji="0" 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产品除外</a:t>
            </a:r>
            <a:r>
              <a:rPr kumimoji="0" lang="zh-CN"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a:t>
            </a:r>
            <a:endParaRPr kumimoji="0" lang="zh-CN"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r>
              <a:rPr lang="zh-CN" altLang="en-US"/>
              <a:t>初始化数据</a:t>
            </a:r>
            <a:r>
              <a:rPr lang="zh-CN" altLang="en-US"/>
              <a:t>说明</a:t>
            </a:r>
            <a:endParaRPr lang="zh-CN" altLang="en-US"/>
          </a:p>
        </p:txBody>
      </p:sp>
      <p:graphicFrame>
        <p:nvGraphicFramePr>
          <p:cNvPr id="31" name="表格 30"/>
          <p:cNvGraphicFramePr/>
          <p:nvPr>
            <p:custDataLst>
              <p:tags r:id="rId1"/>
            </p:custDataLst>
          </p:nvPr>
        </p:nvGraphicFramePr>
        <p:xfrm>
          <a:off x="927100" y="2659380"/>
          <a:ext cx="10337800" cy="2472690"/>
        </p:xfrm>
        <a:graphic>
          <a:graphicData uri="http://schemas.openxmlformats.org/drawingml/2006/table">
            <a:tbl>
              <a:tblPr/>
              <a:tblGrid>
                <a:gridCol w="5994400"/>
                <a:gridCol w="4343400"/>
              </a:tblGrid>
              <a:tr h="662940">
                <a:tc>
                  <a:txBody>
                    <a:bodyPr/>
                    <a:p>
                      <a:pPr indent="0" algn="ctr">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数据同步方向与接口同步方向</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66BEFF"/>
                      </a:solidFill>
                      <a:prstDash val="solid"/>
                      <a:round/>
                      <a:headEnd type="none" w="med" len="med"/>
                      <a:tailEnd type="none" w="med" len="med"/>
                    </a:lnT>
                    <a:lnB w="12700" cap="flat" cmpd="sng" algn="ctr">
                      <a:solidFill>
                        <a:srgbClr val="0088F8"/>
                      </a:solidFill>
                      <a:prstDash val="solid"/>
                      <a:round/>
                      <a:headEnd type="none" w="med" len="med"/>
                      <a:tailEnd type="none" w="med" len="med"/>
                    </a:lnB>
                    <a:lnTlToBr>
                      <a:noFill/>
                    </a:lnTlToBr>
                    <a:lnBlToTr>
                      <a:noFill/>
                    </a:lnBlToTr>
                    <a:solidFill>
                      <a:srgbClr val="0088F8"/>
                    </a:solidFill>
                  </a:tcPr>
                </a:tc>
                <a:tc>
                  <a:txBody>
                    <a:bodyPr/>
                    <a:p>
                      <a:pPr indent="0" algn="ctr">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初始化方式</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66BEFF"/>
                      </a:solidFill>
                      <a:prstDash val="solid"/>
                      <a:round/>
                      <a:headEnd type="none" w="med" len="med"/>
                      <a:tailEnd type="none" w="med" len="med"/>
                    </a:lnT>
                    <a:lnB w="12700" cap="flat" cmpd="sng" algn="ctr">
                      <a:solidFill>
                        <a:srgbClr val="0088F8"/>
                      </a:solidFill>
                      <a:prstDash val="solid"/>
                      <a:round/>
                      <a:headEnd type="none" w="med" len="med"/>
                      <a:tailEnd type="none" w="med" len="med"/>
                    </a:lnB>
                    <a:lnTlToBr>
                      <a:noFill/>
                    </a:lnTlToBr>
                    <a:lnBlToTr>
                      <a:noFill/>
                    </a:lnBlToTr>
                    <a:solidFill>
                      <a:srgbClr val="0088F8"/>
                    </a:solidFill>
                  </a:tcPr>
                </a:tc>
              </a:tr>
              <a:tr h="783590">
                <a:tc>
                  <a:txBody>
                    <a:bodyPr/>
                    <a:p>
                      <a:pPr algn="ctr">
                        <a:buNone/>
                      </a:pPr>
                      <a:r>
                        <a:rPr lang="zh-CN" sz="2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一致</a:t>
                      </a:r>
                      <a:endParaRPr lang="zh-CN" sz="2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0088F8"/>
                      </a:solidFill>
                      <a:prstDash val="solid"/>
                      <a:round/>
                      <a:headEnd type="none" w="med" len="med"/>
                      <a:tailEnd type="none" w="med" len="med"/>
                    </a:lnT>
                    <a:lnB w="12700" cap="flat" cmpd="sng" algn="ctr">
                      <a:solidFill>
                        <a:srgbClr val="66BEFF"/>
                      </a:solidFill>
                      <a:prstDash val="solid"/>
                      <a:round/>
                      <a:headEnd type="none" w="med" len="med"/>
                      <a:tailEnd type="none" w="med" len="med"/>
                    </a:lnB>
                    <a:lnTlToBr>
                      <a:noFill/>
                    </a:lnTlToBr>
                    <a:lnBlToTr>
                      <a:noFill/>
                    </a:lnBlToTr>
                    <a:gradFill>
                      <a:gsLst>
                        <a:gs pos="100000">
                          <a:schemeClr val="bg1"/>
                        </a:gs>
                        <a:gs pos="0">
                          <a:srgbClr val="E0F1FF"/>
                        </a:gs>
                      </a:gsLst>
                      <a:lin ang="0" scaled="0"/>
                    </a:gradFill>
                  </a:tcPr>
                </a:tc>
                <a:tc>
                  <a:txBody>
                    <a:bodyPr/>
                    <a:p>
                      <a:pPr algn="ctr">
                        <a:buNone/>
                      </a:pPr>
                      <a:r>
                        <a:rPr lang="zh-CN" altLang="en-US"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2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直接使用接口</a:t>
                      </a:r>
                      <a:endParaRPr lang="zh-CN" sz="24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0088F8"/>
                      </a:solidFill>
                      <a:prstDash val="solid"/>
                      <a:round/>
                      <a:headEnd type="none" w="med" len="med"/>
                      <a:tailEnd type="none" w="med" len="med"/>
                    </a:lnT>
                    <a:lnB w="12700" cap="flat" cmpd="sng" algn="ctr">
                      <a:solidFill>
                        <a:srgbClr val="66BEFF"/>
                      </a:solidFill>
                      <a:prstDash val="solid"/>
                      <a:round/>
                      <a:headEnd type="none" w="med" len="med"/>
                      <a:tailEnd type="none" w="med" len="med"/>
                    </a:lnB>
                    <a:lnTlToBr>
                      <a:noFill/>
                    </a:lnTlToBr>
                    <a:lnBlToTr>
                      <a:noFill/>
                    </a:lnBlToTr>
                    <a:gradFill>
                      <a:gsLst>
                        <a:gs pos="100000">
                          <a:schemeClr val="bg1"/>
                        </a:gs>
                        <a:gs pos="0">
                          <a:srgbClr val="E0F1FF"/>
                        </a:gs>
                      </a:gsLst>
                      <a:lin ang="0" scaled="0"/>
                    </a:gradFill>
                  </a:tcPr>
                </a:tc>
              </a:tr>
              <a:tr h="1026160">
                <a:tc>
                  <a:txBody>
                    <a:bodyPr/>
                    <a:p>
                      <a:pPr algn="ctr">
                        <a:buNone/>
                      </a:pPr>
                      <a:r>
                        <a:rPr lang="en-US" altLang="zh-CN"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不一致</a:t>
                      </a:r>
                      <a:endParaRPr lang="zh-CN" altLang="en-US"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66BEFF"/>
                      </a:solidFill>
                      <a:prstDash val="solid"/>
                      <a:round/>
                      <a:headEnd type="none" w="med" len="med"/>
                      <a:tailEnd type="none" w="med" len="med"/>
                    </a:lnT>
                    <a:lnB w="12700" cap="flat" cmpd="sng" algn="ctr">
                      <a:solidFill>
                        <a:srgbClr val="66BEFF"/>
                      </a:solidFill>
                      <a:prstDash val="solid"/>
                      <a:round/>
                      <a:headEnd type="none" w="med" len="med"/>
                      <a:tailEnd type="none" w="med" len="med"/>
                    </a:lnB>
                    <a:lnTlToBr>
                      <a:noFill/>
                    </a:lnTlToBr>
                    <a:lnBlToTr>
                      <a:noFill/>
                    </a:lnBlToTr>
                    <a:gradFill>
                      <a:gsLst>
                        <a:gs pos="100000">
                          <a:schemeClr val="bg1"/>
                        </a:gs>
                        <a:gs pos="0">
                          <a:srgbClr val="E0F1FF"/>
                        </a:gs>
                      </a:gsLst>
                      <a:lin ang="0" scaled="0"/>
                    </a:gradFill>
                  </a:tcPr>
                </a:tc>
                <a:tc>
                  <a:txBody>
                    <a:bodyPr/>
                    <a:p>
                      <a:pPr algn="ctr">
                        <a:buNone/>
                      </a:pPr>
                      <a:r>
                        <a:rPr lang="zh-CN" altLang="en-US"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2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导入导出</a:t>
                      </a:r>
                      <a:endParaRPr lang="zh-CN" sz="24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700" marR="12700" marT="12700" anchor="ctr">
                    <a:lnL w="12700" cap="flat" cmpd="sng" algn="ctr">
                      <a:solidFill>
                        <a:srgbClr val="66BEFF"/>
                      </a:solidFill>
                      <a:prstDash val="solid"/>
                      <a:round/>
                      <a:headEnd type="none" w="med" len="med"/>
                      <a:tailEnd type="none" w="med" len="med"/>
                    </a:lnL>
                    <a:lnR w="12700" cap="flat" cmpd="sng" algn="ctr">
                      <a:solidFill>
                        <a:srgbClr val="66BEFF"/>
                      </a:solidFill>
                      <a:prstDash val="solid"/>
                      <a:round/>
                      <a:headEnd type="none" w="med" len="med"/>
                      <a:tailEnd type="none" w="med" len="med"/>
                    </a:lnR>
                    <a:lnT w="12700" cap="flat" cmpd="sng" algn="ctr">
                      <a:solidFill>
                        <a:srgbClr val="66BEFF"/>
                      </a:solidFill>
                      <a:prstDash val="solid"/>
                      <a:round/>
                      <a:headEnd type="none" w="med" len="med"/>
                      <a:tailEnd type="none" w="med" len="med"/>
                    </a:lnT>
                    <a:lnB w="12700" cap="flat" cmpd="sng" algn="ctr">
                      <a:solidFill>
                        <a:srgbClr val="66BEFF"/>
                      </a:solidFill>
                      <a:prstDash val="solid"/>
                      <a:round/>
                      <a:headEnd type="none" w="med" len="med"/>
                      <a:tailEnd type="none" w="med" len="med"/>
                    </a:lnB>
                    <a:lnTlToBr>
                      <a:noFill/>
                    </a:lnTlToBr>
                    <a:lnBlToTr>
                      <a:noFill/>
                    </a:lnBlToTr>
                    <a:gradFill>
                      <a:gsLst>
                        <a:gs pos="100000">
                          <a:schemeClr val="bg1"/>
                        </a:gs>
                        <a:gs pos="0">
                          <a:srgbClr val="E0F1FF"/>
                        </a:gs>
                      </a:gsLst>
                      <a:lin ang="0" scaled="0"/>
                    </a:gradFill>
                  </a:tcPr>
                </a:tc>
              </a:tr>
            </a:tbl>
          </a:graphicData>
        </a:graphic>
      </p:graphicFrame>
      <p:sp>
        <p:nvSpPr>
          <p:cNvPr id="55" name="矩形: 圆角 14"/>
          <p:cNvSpPr/>
          <p:nvPr>
            <p:custDataLst>
              <p:tags r:id="rId2"/>
            </p:custDataLst>
          </p:nvPr>
        </p:nvSpPr>
        <p:spPr>
          <a:xfrm>
            <a:off x="927100" y="1790065"/>
            <a:ext cx="4964430" cy="392430"/>
          </a:xfrm>
          <a:prstGeom prst="roundRect">
            <a:avLst>
              <a:gd name="adj" fmla="val 34445"/>
            </a:avLst>
          </a:prstGeom>
          <a:solidFill>
            <a:srgbClr val="056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1225" rtl="0" eaLnBrk="1" fontAlgn="auto" latinLnBrk="0" hangingPunct="1">
              <a:lnSpc>
                <a:spcPct val="100000"/>
              </a:lnSpc>
              <a:spcBef>
                <a:spcPts val="0"/>
              </a:spcBef>
              <a:spcAft>
                <a:spcPts val="0"/>
              </a:spcAft>
              <a:buClrTx/>
              <a:buSzTx/>
              <a:buFontTx/>
              <a:buNone/>
              <a:defRPr/>
            </a:pPr>
            <a:r>
              <a:rPr kumimoji="0"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其他模块的数据进行初始化同步</a:t>
            </a:r>
            <a:endParaRPr kumimoji="0"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699"/>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CRM</a:t>
            </a:r>
            <a:r>
              <a:rPr>
                <a:sym typeface="+mn-ea"/>
              </a:rPr>
              <a:t>与云星空</a:t>
            </a:r>
            <a:r>
              <a:rPr lang="en-US" altLang="zh-CN">
                <a:sym typeface="+mn-ea"/>
              </a:rPr>
              <a:t>ERP</a:t>
            </a:r>
            <a:r>
              <a:rPr>
                <a:sym typeface="+mn-ea"/>
              </a:rPr>
              <a:t>关于成员和职员的区别</a:t>
            </a:r>
            <a:endParaRPr lang="zh-CN" altLang="en-US" dirty="0"/>
          </a:p>
        </p:txBody>
      </p:sp>
      <p:sp>
        <p:nvSpPr>
          <p:cNvPr id="4" name="矩形: 圆角 3"/>
          <p:cNvSpPr/>
          <p:nvPr/>
        </p:nvSpPr>
        <p:spPr>
          <a:xfrm>
            <a:off x="5067935" y="1995170"/>
            <a:ext cx="1986915" cy="3786505"/>
          </a:xfrm>
          <a:prstGeom prst="roundRect">
            <a:avLst>
              <a:gd name="adj" fmla="val 6597"/>
            </a:avLst>
          </a:prstGeom>
          <a:solidFill>
            <a:srgbClr val="E4EFF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5" name="文本框 4"/>
          <p:cNvSpPr txBox="1"/>
          <p:nvPr>
            <p:custDataLst>
              <p:tags r:id="rId1"/>
            </p:custDataLst>
          </p:nvPr>
        </p:nvSpPr>
        <p:spPr>
          <a:xfrm>
            <a:off x="7054850" y="3489960"/>
            <a:ext cx="2502535" cy="1076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spc="300" dirty="0">
                <a:solidFill>
                  <a:schemeClr val="tx1">
                    <a:lumMod val="85000"/>
                    <a:lumOff val="1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在</a:t>
            </a:r>
            <a:r>
              <a:rPr lang="en-US" altLang="zh-CN" sz="1600" spc="300" dirty="0">
                <a:solidFill>
                  <a:schemeClr val="tx1">
                    <a:lumMod val="85000"/>
                    <a:lumOff val="1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ERP</a:t>
            </a:r>
            <a:r>
              <a:rPr lang="zh-CN" altLang="en-US" sz="1600" spc="300" dirty="0">
                <a:solidFill>
                  <a:schemeClr val="tx1">
                    <a:lumMod val="85000"/>
                    <a:lumOff val="1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当中</a:t>
            </a:r>
            <a:r>
              <a:rPr lang="en-US" altLang="zh-CN" sz="1600" spc="300" dirty="0">
                <a:solidFill>
                  <a:schemeClr val="tx1">
                    <a:lumMod val="85000"/>
                    <a:lumOff val="1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CRM</a:t>
            </a:r>
            <a:r>
              <a:rPr lang="zh-CN" altLang="en-US" sz="1600" spc="300" dirty="0">
                <a:solidFill>
                  <a:schemeClr val="tx1">
                    <a:lumMod val="85000"/>
                    <a:lumOff val="1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成员可作为</a:t>
            </a:r>
            <a:r>
              <a:rPr lang="zh-CN" altLang="en-US" sz="1600" b="1" spc="300" dirty="0">
                <a:solidFill>
                  <a:srgbClr val="FF66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职员</a:t>
            </a:r>
            <a:r>
              <a:rPr lang="zh-CN" altLang="en-US" sz="1600" spc="300" dirty="0">
                <a:solidFill>
                  <a:schemeClr val="tx1">
                    <a:lumMod val="85000"/>
                    <a:lumOff val="1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存在于下拉框当中，</a:t>
            </a:r>
            <a:r>
              <a:rPr lang="zh-CN" altLang="en-US" sz="1600" b="1" spc="300" dirty="0">
                <a:solidFill>
                  <a:srgbClr val="FF66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不需要成员</a:t>
            </a:r>
            <a:r>
              <a:rPr lang="zh-CN" altLang="en-US" sz="1600" spc="300" dirty="0">
                <a:solidFill>
                  <a:schemeClr val="tx1">
                    <a:lumMod val="85000"/>
                    <a:lumOff val="1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同时拥有</a:t>
            </a:r>
            <a:r>
              <a:rPr lang="en-US" altLang="zh-CN" sz="1600" spc="300" dirty="0">
                <a:solidFill>
                  <a:schemeClr val="tx1">
                    <a:lumMod val="85000"/>
                    <a:lumOff val="1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ERP</a:t>
            </a:r>
            <a:r>
              <a:rPr lang="zh-CN" altLang="en-US" sz="1600" spc="300" dirty="0">
                <a:solidFill>
                  <a:schemeClr val="tx1">
                    <a:lumMod val="85000"/>
                    <a:lumOff val="15000"/>
                  </a:schemeClr>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账号。</a:t>
            </a:r>
            <a:endParaRPr kumimoji="0" lang="zh-CN" altLang="en-US" sz="1600" b="1" i="0" u="none" strike="noStrike" kern="1200" cap="none" spc="30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矩形: 圆角 14"/>
          <p:cNvSpPr/>
          <p:nvPr/>
        </p:nvSpPr>
        <p:spPr>
          <a:xfrm>
            <a:off x="5145405" y="2173605"/>
            <a:ext cx="1863090" cy="392430"/>
          </a:xfrm>
          <a:prstGeom prst="roundRect">
            <a:avLst>
              <a:gd name="adj" fmla="val 34445"/>
            </a:avLst>
          </a:prstGeom>
          <a:solidFill>
            <a:srgbClr val="056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CRM</a:t>
            </a: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成员管理</a:t>
            </a: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18" name="组合 17"/>
          <p:cNvGrpSpPr/>
          <p:nvPr/>
        </p:nvGrpSpPr>
        <p:grpSpPr>
          <a:xfrm>
            <a:off x="7820674" y="4680709"/>
            <a:ext cx="835025" cy="264160"/>
            <a:chOff x="8563898" y="749143"/>
            <a:chExt cx="678431" cy="265882"/>
          </a:xfrm>
        </p:grpSpPr>
        <p:sp>
          <p:nvSpPr>
            <p:cNvPr id="19" name="箭头: V 形 18"/>
            <p:cNvSpPr/>
            <p:nvPr/>
          </p:nvSpPr>
          <p:spPr>
            <a:xfrm>
              <a:off x="8563898" y="749143"/>
              <a:ext cx="255638" cy="265882"/>
            </a:xfrm>
            <a:prstGeom prst="chevron">
              <a:avLst>
                <a:gd name="adj" fmla="val 462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25" rtl="0" eaLnBrk="1" fontAlgn="base" latinLnBrk="0" hangingPunct="1">
                <a:lnSpc>
                  <a:spcPct val="100000"/>
                </a:lnSpc>
                <a:spcBef>
                  <a:spcPct val="0"/>
                </a:spcBef>
                <a:spcAft>
                  <a:spcPct val="0"/>
                </a:spcAft>
                <a:buClrTx/>
                <a:buSzTx/>
                <a:buFontTx/>
                <a:buNone/>
                <a:defRPr/>
              </a:pPr>
              <a:endParaRPr kumimoji="0" lang="zh-CN" altLang="en-US" sz="2380" b="1" i="0" u="none" strike="noStrike" kern="1200" cap="none" spc="0" normalizeH="0" baseline="0" noProof="0" dirty="0">
                <a:ln>
                  <a:noFill/>
                </a:ln>
                <a:solidFill>
                  <a:srgbClr val="000000"/>
                </a:solidFill>
                <a:effectLst/>
                <a:uLnTx/>
                <a:uFillTx/>
                <a:latin typeface="Franklin Gothic Medium" panose="020B0603020102020204"/>
                <a:ea typeface="微软雅黑" panose="020B0503020204020204" pitchFamily="34" charset="-122"/>
                <a:cs typeface="+mn-cs"/>
              </a:endParaRPr>
            </a:p>
          </p:txBody>
        </p:sp>
        <p:sp>
          <p:nvSpPr>
            <p:cNvPr id="20" name="箭头: V 形 19"/>
            <p:cNvSpPr/>
            <p:nvPr/>
          </p:nvSpPr>
          <p:spPr>
            <a:xfrm>
              <a:off x="8770380" y="749143"/>
              <a:ext cx="255638" cy="265882"/>
            </a:xfrm>
            <a:prstGeom prst="chevron">
              <a:avLst>
                <a:gd name="adj" fmla="val 46296"/>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25" rtl="0" eaLnBrk="1" fontAlgn="base" latinLnBrk="0" hangingPunct="1">
                <a:lnSpc>
                  <a:spcPct val="100000"/>
                </a:lnSpc>
                <a:spcBef>
                  <a:spcPct val="0"/>
                </a:spcBef>
                <a:spcAft>
                  <a:spcPct val="0"/>
                </a:spcAft>
                <a:buClrTx/>
                <a:buSzTx/>
                <a:buFontTx/>
                <a:buNone/>
                <a:defRPr/>
              </a:pPr>
              <a:endParaRPr kumimoji="0" lang="zh-CN" altLang="en-US" sz="2380" b="1" i="0" u="none" strike="noStrike" kern="1200" cap="none" spc="0" normalizeH="0" baseline="0" noProof="0">
                <a:ln>
                  <a:noFill/>
                </a:ln>
                <a:solidFill>
                  <a:srgbClr val="000000"/>
                </a:solidFill>
                <a:effectLst/>
                <a:uLnTx/>
                <a:uFillTx/>
                <a:latin typeface="Franklin Gothic Medium" panose="020B0603020102020204"/>
                <a:ea typeface="微软雅黑" panose="020B0503020204020204" pitchFamily="34" charset="-122"/>
                <a:cs typeface="+mn-cs"/>
              </a:endParaRPr>
            </a:p>
          </p:txBody>
        </p:sp>
        <p:sp>
          <p:nvSpPr>
            <p:cNvPr id="21" name="箭头: V 形 20"/>
            <p:cNvSpPr/>
            <p:nvPr/>
          </p:nvSpPr>
          <p:spPr>
            <a:xfrm>
              <a:off x="8986691" y="749143"/>
              <a:ext cx="255638" cy="265882"/>
            </a:xfrm>
            <a:prstGeom prst="chevron">
              <a:avLst>
                <a:gd name="adj" fmla="val 46296"/>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25" rtl="0" eaLnBrk="1" fontAlgn="base" latinLnBrk="0" hangingPunct="1">
                <a:lnSpc>
                  <a:spcPct val="100000"/>
                </a:lnSpc>
                <a:spcBef>
                  <a:spcPct val="0"/>
                </a:spcBef>
                <a:spcAft>
                  <a:spcPct val="0"/>
                </a:spcAft>
                <a:buClrTx/>
                <a:buSzTx/>
                <a:buFontTx/>
                <a:buNone/>
                <a:defRPr/>
              </a:pPr>
              <a:endParaRPr kumimoji="0" lang="zh-CN" altLang="en-US" sz="2380" b="1" i="0" u="none" strike="noStrike" kern="1200" cap="none" spc="0" normalizeH="0" baseline="0" noProof="0" dirty="0">
                <a:ln>
                  <a:noFill/>
                </a:ln>
                <a:solidFill>
                  <a:srgbClr val="000000"/>
                </a:solidFill>
                <a:effectLst/>
                <a:uLnTx/>
                <a:uFillTx/>
                <a:latin typeface="Franklin Gothic Medium" panose="020B0603020102020204"/>
                <a:ea typeface="微软雅黑" panose="020B0503020204020204" pitchFamily="34" charset="-122"/>
                <a:cs typeface="+mn-cs"/>
              </a:endParaRPr>
            </a:p>
          </p:txBody>
        </p:sp>
      </p:grpSp>
      <p:sp>
        <p:nvSpPr>
          <p:cNvPr id="24" name="矩形: 圆角 23"/>
          <p:cNvSpPr/>
          <p:nvPr/>
        </p:nvSpPr>
        <p:spPr>
          <a:xfrm>
            <a:off x="5125085" y="2713990"/>
            <a:ext cx="1814195" cy="2560320"/>
          </a:xfrm>
          <a:prstGeom prst="roundRect">
            <a:avLst>
              <a:gd name="adj" fmla="val 7036"/>
            </a:avLst>
          </a:prstGeom>
          <a:noFill/>
          <a:ln>
            <a:solidFill>
              <a:srgbClr val="6180E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25" rtl="0" eaLnBrk="1" fontAlgn="base" latinLnBrk="0" hangingPunct="1">
              <a:lnSpc>
                <a:spcPct val="100000"/>
              </a:lnSpc>
              <a:spcBef>
                <a:spcPct val="0"/>
              </a:spcBef>
              <a:spcAft>
                <a:spcPct val="0"/>
              </a:spcAft>
              <a:buClrTx/>
              <a:buSzTx/>
              <a:buFontTx/>
              <a:buNone/>
              <a:defRPr/>
            </a:pPr>
            <a:endParaRPr kumimoji="0" lang="zh-CN" altLang="en-US" sz="2380" b="1" i="0" u="none" strike="noStrike" kern="1200" cap="none" spc="0" normalizeH="0" baseline="0" noProof="0" dirty="0">
              <a:ln>
                <a:noFill/>
              </a:ln>
              <a:solidFill>
                <a:srgbClr val="FFFFFF"/>
              </a:solidFill>
              <a:effectLst/>
              <a:uLnTx/>
              <a:uFillTx/>
              <a:latin typeface="Franklin Gothic Medium" panose="020B0603020102020204"/>
              <a:ea typeface="微软雅黑" panose="020B0503020204020204" pitchFamily="34" charset="-122"/>
              <a:cs typeface="+mn-cs"/>
            </a:endParaRPr>
          </a:p>
        </p:txBody>
      </p:sp>
      <p:sp>
        <p:nvSpPr>
          <p:cNvPr id="25" name="文本框 24"/>
          <p:cNvSpPr txBox="1"/>
          <p:nvPr/>
        </p:nvSpPr>
        <p:spPr>
          <a:xfrm>
            <a:off x="5526136" y="2646896"/>
            <a:ext cx="1135215" cy="2553335"/>
          </a:xfrm>
          <a:prstGeom prst="rect">
            <a:avLst/>
          </a:prstGeom>
          <a:noFill/>
        </p:spPr>
        <p:txBody>
          <a:bodyPr wrap="square" rtlCol="0">
            <a:spAutoFit/>
          </a:bodyPr>
          <a:lstStyle/>
          <a:p>
            <a:pPr marL="170815" marR="0" lvl="0" indent="-170815" algn="l" defTabSz="911225" rtl="0" eaLnBrk="1" fontAlgn="auto" latinLnBrk="0" hangingPunct="1">
              <a:lnSpc>
                <a:spcPct val="200000"/>
              </a:lnSpc>
              <a:spcBef>
                <a:spcPts val="0"/>
              </a:spcBef>
              <a:spcAft>
                <a:spcPts val="0"/>
              </a:spcAft>
              <a:buClr>
                <a:srgbClr val="FF6600"/>
              </a:buClr>
              <a:buSzTx/>
              <a:buFont typeface="Wingdings" panose="05000000000000000000" pitchFamily="2" charset="2"/>
              <a:buChar char="p"/>
              <a:defRPr/>
            </a:pPr>
            <a:r>
              <a:rPr kumimoji="0" lang="zh-CN" altLang="en-US" sz="16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成员</a:t>
            </a:r>
            <a:r>
              <a:rPr kumimoji="0" lang="en-US" altLang="zh-CN" sz="16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A</a:t>
            </a:r>
            <a:endParaRPr kumimoji="0" lang="en-US" altLang="zh-CN" sz="16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170815" marR="0" lvl="0" indent="-170815" algn="l" defTabSz="911225" rtl="0" eaLnBrk="1" fontAlgn="auto" latinLnBrk="0" hangingPunct="1">
              <a:lnSpc>
                <a:spcPct val="200000"/>
              </a:lnSpc>
              <a:spcBef>
                <a:spcPts val="0"/>
              </a:spcBef>
              <a:spcAft>
                <a:spcPts val="0"/>
              </a:spcAft>
              <a:buClr>
                <a:srgbClr val="FF6600"/>
              </a:buClr>
              <a:buSzTx/>
              <a:buFont typeface="Wingdings" panose="05000000000000000000" pitchFamily="2" charset="2"/>
              <a:buChar char="p"/>
              <a:defRPr/>
            </a:pPr>
            <a:r>
              <a:rPr kumimoji="0" lang="zh-CN" altLang="en-US" sz="16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成员</a:t>
            </a:r>
            <a:r>
              <a:rPr kumimoji="0" lang="en-US" altLang="zh-CN" sz="16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B</a:t>
            </a:r>
            <a:endParaRPr kumimoji="0" lang="en-US" altLang="zh-CN" sz="16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170815" marR="0" lvl="0" indent="-170815" algn="l" defTabSz="911225" rtl="0" eaLnBrk="1" fontAlgn="auto" latinLnBrk="0" hangingPunct="1">
              <a:lnSpc>
                <a:spcPct val="200000"/>
              </a:lnSpc>
              <a:spcBef>
                <a:spcPts val="0"/>
              </a:spcBef>
              <a:spcAft>
                <a:spcPts val="0"/>
              </a:spcAft>
              <a:buClr>
                <a:srgbClr val="FF6600"/>
              </a:buClr>
              <a:buSzTx/>
              <a:buFont typeface="Wingdings" panose="05000000000000000000" pitchFamily="2" charset="2"/>
              <a:buChar char="p"/>
              <a:defRPr/>
            </a:pPr>
            <a:r>
              <a:rPr lang="zh-CN" altLang="en-US" sz="1600" b="1" kern="0" dirty="0">
                <a:solidFill>
                  <a:srgbClr val="000000">
                    <a:lumMod val="75000"/>
                    <a:lumOff val="25000"/>
                  </a:srgbClr>
                </a:solidFill>
                <a:latin typeface="微软雅黑" panose="020B0503020204020204" pitchFamily="34" charset="-122"/>
                <a:ea typeface="微软雅黑" panose="020B0503020204020204" pitchFamily="34" charset="-122"/>
                <a:sym typeface="Arial" panose="020B0604020202020204" pitchFamily="34" charset="0"/>
              </a:rPr>
              <a:t>成员</a:t>
            </a:r>
            <a:r>
              <a:rPr lang="en-US" altLang="zh-CN" sz="1600" b="1" kern="0" dirty="0">
                <a:solidFill>
                  <a:srgbClr val="000000">
                    <a:lumMod val="75000"/>
                    <a:lumOff val="25000"/>
                  </a:srgbClr>
                </a:solidFill>
                <a:latin typeface="微软雅黑" panose="020B0503020204020204" pitchFamily="34" charset="-122"/>
                <a:ea typeface="微软雅黑" panose="020B0503020204020204" pitchFamily="34" charset="-122"/>
                <a:sym typeface="Arial" panose="020B0604020202020204" pitchFamily="34" charset="0"/>
              </a:rPr>
              <a:t>C</a:t>
            </a:r>
            <a:endParaRPr lang="en-US" altLang="zh-CN" sz="1600" b="1" kern="0" dirty="0">
              <a:solidFill>
                <a:srgbClr val="000000">
                  <a:lumMod val="75000"/>
                  <a:lumOff val="25000"/>
                </a:srgbClr>
              </a:solidFill>
              <a:latin typeface="微软雅黑" panose="020B0503020204020204" pitchFamily="34" charset="-122"/>
              <a:ea typeface="微软雅黑" panose="020B0503020204020204" pitchFamily="34" charset="-122"/>
              <a:sym typeface="Arial" panose="020B0604020202020204" pitchFamily="34" charset="0"/>
            </a:endParaRPr>
          </a:p>
          <a:p>
            <a:pPr marL="170815" marR="0" lvl="0" indent="-170815" algn="l" defTabSz="911225" rtl="0" eaLnBrk="1" fontAlgn="auto" latinLnBrk="0" hangingPunct="1">
              <a:lnSpc>
                <a:spcPct val="200000"/>
              </a:lnSpc>
              <a:spcBef>
                <a:spcPts val="0"/>
              </a:spcBef>
              <a:spcAft>
                <a:spcPts val="0"/>
              </a:spcAft>
              <a:buClr>
                <a:srgbClr val="FF6600"/>
              </a:buClr>
              <a:buSzTx/>
              <a:buFont typeface="Wingdings" panose="05000000000000000000" pitchFamily="2" charset="2"/>
              <a:buChar char="p"/>
              <a:defRPr/>
            </a:pPr>
            <a:r>
              <a:rPr kumimoji="0" lang="zh-CN" altLang="en-US" sz="16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成员</a:t>
            </a:r>
            <a:r>
              <a:rPr kumimoji="0" lang="en-US" altLang="zh-CN" sz="16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D</a:t>
            </a:r>
            <a:endParaRPr kumimoji="0" lang="en-US" altLang="zh-CN" sz="16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170815" marR="0" lvl="0" indent="-170815" algn="l" defTabSz="911225" rtl="0" eaLnBrk="1" fontAlgn="auto" latinLnBrk="0" hangingPunct="1">
              <a:lnSpc>
                <a:spcPct val="200000"/>
              </a:lnSpc>
              <a:spcBef>
                <a:spcPts val="0"/>
              </a:spcBef>
              <a:spcAft>
                <a:spcPts val="0"/>
              </a:spcAft>
              <a:buClr>
                <a:srgbClr val="FF6600"/>
              </a:buClr>
              <a:buSzTx/>
              <a:buFont typeface="Wingdings" panose="05000000000000000000" pitchFamily="2" charset="2"/>
              <a:buChar char="p"/>
              <a:defRPr/>
            </a:pPr>
            <a:r>
              <a:rPr lang="en-US" altLang="zh-CN" sz="1600" b="1" kern="0" dirty="0">
                <a:solidFill>
                  <a:srgbClr val="000000">
                    <a:lumMod val="75000"/>
                    <a:lumOff val="25000"/>
                  </a:srgbClr>
                </a:solidFill>
                <a:latin typeface="微软雅黑" panose="020B0503020204020204" pitchFamily="34" charset="-122"/>
                <a:ea typeface="微软雅黑" panose="020B0503020204020204" pitchFamily="34" charset="-122"/>
                <a:sym typeface="Arial" panose="020B0604020202020204" pitchFamily="34" charset="0"/>
              </a:rPr>
              <a:t>··· ···</a:t>
            </a:r>
            <a:endParaRPr kumimoji="0" lang="en-US" altLang="zh-CN" sz="16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12" name="组合 11"/>
          <p:cNvGrpSpPr/>
          <p:nvPr/>
        </p:nvGrpSpPr>
        <p:grpSpPr>
          <a:xfrm>
            <a:off x="9675415" y="2800255"/>
            <a:ext cx="2052000" cy="2613766"/>
            <a:chOff x="13149" y="4054"/>
            <a:chExt cx="3231" cy="4116"/>
          </a:xfrm>
        </p:grpSpPr>
        <p:sp>
          <p:nvSpPr>
            <p:cNvPr id="3" name="矩形: 圆角 2"/>
            <p:cNvSpPr/>
            <p:nvPr/>
          </p:nvSpPr>
          <p:spPr>
            <a:xfrm>
              <a:off x="13149" y="4054"/>
              <a:ext cx="3231" cy="4116"/>
            </a:xfrm>
            <a:prstGeom prst="roundRect">
              <a:avLst>
                <a:gd name="adj" fmla="val 6597"/>
              </a:avLst>
            </a:prstGeom>
            <a:solidFill>
              <a:srgbClr val="E4EFF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25" rtl="0" eaLnBrk="1" fontAlgn="auto" latinLnBrk="0" hangingPunct="1">
                <a:lnSpc>
                  <a:spcPct val="100000"/>
                </a:lnSpc>
                <a:spcBef>
                  <a:spcPts val="0"/>
                </a:spcBef>
                <a:spcAft>
                  <a:spcPts val="0"/>
                </a:spcAft>
                <a:buClrTx/>
                <a:buSzTx/>
                <a:buFontTx/>
                <a:buNone/>
                <a:defRPr/>
              </a:pPr>
              <a:endParaRPr kumimoji="0" lang="zh-CN" altLang="en-US" sz="179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6" name="矩形: 圆角 15"/>
            <p:cNvSpPr/>
            <p:nvPr/>
          </p:nvSpPr>
          <p:spPr>
            <a:xfrm>
              <a:off x="13241" y="4319"/>
              <a:ext cx="2889" cy="618"/>
            </a:xfrm>
            <a:prstGeom prst="roundRect">
              <a:avLst>
                <a:gd name="adj" fmla="val 34445"/>
              </a:avLst>
            </a:prstGeom>
            <a:solidFill>
              <a:srgbClr val="056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25"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ERP</a:t>
              </a:r>
              <a:endParaRPr kumimoji="0" lang="en-US" altLang="zh-CN"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6" name="矩形: 圆角 25"/>
            <p:cNvSpPr/>
            <p:nvPr/>
          </p:nvSpPr>
          <p:spPr>
            <a:xfrm>
              <a:off x="13426" y="5161"/>
              <a:ext cx="2630" cy="2509"/>
            </a:xfrm>
            <a:prstGeom prst="roundRect">
              <a:avLst>
                <a:gd name="adj" fmla="val 7036"/>
              </a:avLst>
            </a:prstGeom>
            <a:noFill/>
            <a:ln>
              <a:solidFill>
                <a:srgbClr val="6180E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225" rtl="0" eaLnBrk="1" fontAlgn="base" latinLnBrk="0" hangingPunct="1">
                <a:lnSpc>
                  <a:spcPct val="100000"/>
                </a:lnSpc>
                <a:spcBef>
                  <a:spcPct val="0"/>
                </a:spcBef>
                <a:spcAft>
                  <a:spcPct val="0"/>
                </a:spcAft>
                <a:buClrTx/>
                <a:buSzTx/>
                <a:buFontTx/>
                <a:buNone/>
                <a:defRPr/>
              </a:pPr>
              <a:endParaRPr kumimoji="0" lang="zh-CN" altLang="en-US" sz="2380" b="1" i="0" u="none" strike="noStrike" kern="1200" cap="none" spc="0" normalizeH="0" baseline="0" noProof="0" dirty="0">
                <a:ln>
                  <a:noFill/>
                </a:ln>
                <a:solidFill>
                  <a:srgbClr val="FFFFFF"/>
                </a:solidFill>
                <a:effectLst/>
                <a:uLnTx/>
                <a:uFillTx/>
                <a:latin typeface="Franklin Gothic Medium" panose="020B0603020102020204"/>
                <a:ea typeface="微软雅黑" panose="020B0503020204020204" pitchFamily="34" charset="-122"/>
                <a:cs typeface="+mn-cs"/>
              </a:endParaRPr>
            </a:p>
          </p:txBody>
        </p:sp>
        <p:sp>
          <p:nvSpPr>
            <p:cNvPr id="27" name="文本框 26"/>
            <p:cNvSpPr txBox="1"/>
            <p:nvPr/>
          </p:nvSpPr>
          <p:spPr>
            <a:xfrm>
              <a:off x="13825" y="5140"/>
              <a:ext cx="1788" cy="2470"/>
            </a:xfrm>
            <a:prstGeom prst="rect">
              <a:avLst/>
            </a:prstGeom>
            <a:noFill/>
          </p:spPr>
          <p:txBody>
            <a:bodyPr wrap="square" rtlCol="0">
              <a:spAutoFit/>
            </a:bodyPr>
            <a:lstStyle/>
            <a:p>
              <a:pPr marL="228600" marR="0" lvl="0" indent="-228600" algn="l" defTabSz="911225" rtl="0" eaLnBrk="1" fontAlgn="auto" latinLnBrk="0" hangingPunct="1">
                <a:lnSpc>
                  <a:spcPct val="200000"/>
                </a:lnSpc>
                <a:spcBef>
                  <a:spcPts val="0"/>
                </a:spcBef>
                <a:spcAft>
                  <a:spcPts val="0"/>
                </a:spcAft>
                <a:buClr>
                  <a:srgbClr val="FF6600"/>
                </a:buClr>
                <a:buSzTx/>
                <a:buFont typeface="Wingdings" panose="05000000000000000000" pitchFamily="2" charset="2"/>
                <a:buChar char="p"/>
                <a:defRPr/>
              </a:pPr>
              <a:r>
                <a:rPr kumimoji="0" lang="zh-CN" altLang="en-US" sz="16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职员</a:t>
              </a:r>
              <a:r>
                <a:rPr kumimoji="0" lang="en-US" altLang="zh-CN" sz="16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A</a:t>
              </a:r>
              <a:endParaRPr kumimoji="0" lang="en-US" altLang="zh-CN" sz="16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228600" marR="0" lvl="0" indent="-228600" algn="l" defTabSz="911225" rtl="0" eaLnBrk="1" fontAlgn="auto" latinLnBrk="0" hangingPunct="1">
                <a:lnSpc>
                  <a:spcPct val="200000"/>
                </a:lnSpc>
                <a:spcBef>
                  <a:spcPts val="0"/>
                </a:spcBef>
                <a:spcAft>
                  <a:spcPts val="0"/>
                </a:spcAft>
                <a:buClr>
                  <a:srgbClr val="FF6600"/>
                </a:buClr>
                <a:buSzTx/>
                <a:buFont typeface="Wingdings" panose="05000000000000000000" pitchFamily="2" charset="2"/>
                <a:buChar char="p"/>
                <a:defRPr/>
              </a:pPr>
              <a:r>
                <a:rPr lang="zh-CN" altLang="en-US" sz="1600" b="1" kern="0" dirty="0">
                  <a:solidFill>
                    <a:srgbClr val="000000">
                      <a:lumMod val="75000"/>
                      <a:lumOff val="25000"/>
                    </a:srgbClr>
                  </a:solidFill>
                  <a:latin typeface="微软雅黑" panose="020B0503020204020204" pitchFamily="34" charset="-122"/>
                  <a:ea typeface="微软雅黑" panose="020B0503020204020204" pitchFamily="34" charset="-122"/>
                  <a:sym typeface="Arial" panose="020B0604020202020204" pitchFamily="34" charset="0"/>
                </a:rPr>
                <a:t>职员</a:t>
              </a:r>
              <a:r>
                <a:rPr lang="en-US" altLang="zh-CN" sz="1600" b="1" kern="0" dirty="0">
                  <a:solidFill>
                    <a:srgbClr val="000000">
                      <a:lumMod val="75000"/>
                      <a:lumOff val="25000"/>
                    </a:srgbClr>
                  </a:solidFill>
                  <a:latin typeface="微软雅黑" panose="020B0503020204020204" pitchFamily="34" charset="-122"/>
                  <a:ea typeface="微软雅黑" panose="020B0503020204020204" pitchFamily="34" charset="-122"/>
                  <a:sym typeface="Arial" panose="020B0604020202020204" pitchFamily="34" charset="0"/>
                </a:rPr>
                <a:t>B</a:t>
              </a:r>
              <a:endParaRPr lang="en-US" altLang="zh-CN" sz="1600" b="1" kern="0" dirty="0">
                <a:solidFill>
                  <a:srgbClr val="000000">
                    <a:lumMod val="75000"/>
                    <a:lumOff val="25000"/>
                  </a:srgbClr>
                </a:solidFill>
                <a:latin typeface="微软雅黑" panose="020B0503020204020204" pitchFamily="34" charset="-122"/>
                <a:ea typeface="微软雅黑" panose="020B0503020204020204" pitchFamily="34" charset="-122"/>
                <a:sym typeface="Arial" panose="020B0604020202020204" pitchFamily="34" charset="0"/>
              </a:endParaRPr>
            </a:p>
            <a:p>
              <a:pPr marL="228600" marR="0" lvl="0" indent="-228600" algn="l" defTabSz="911225" rtl="0" eaLnBrk="1" fontAlgn="auto" latinLnBrk="0" hangingPunct="1">
                <a:lnSpc>
                  <a:spcPct val="200000"/>
                </a:lnSpc>
                <a:spcBef>
                  <a:spcPts val="0"/>
                </a:spcBef>
                <a:spcAft>
                  <a:spcPts val="0"/>
                </a:spcAft>
                <a:buClr>
                  <a:srgbClr val="FF6600"/>
                </a:buClr>
                <a:buSzTx/>
                <a:buFont typeface="Wingdings" panose="05000000000000000000" pitchFamily="2" charset="2"/>
                <a:buChar char="p"/>
                <a:defRPr/>
              </a:pPr>
              <a:r>
                <a:rPr kumimoji="0" lang="zh-CN" altLang="en-US" sz="1600" b="1" i="0" u="none" strike="noStrike" kern="0" cap="none" spc="0" normalizeH="0" baseline="0" dirty="0">
                  <a:solidFill>
                    <a:srgbClr val="000000">
                      <a:lumMod val="75000"/>
                      <a:lumOff val="25000"/>
                    </a:srgbClr>
                  </a:solidFill>
                  <a:latin typeface="微软雅黑" panose="020B0503020204020204" pitchFamily="34" charset="-122"/>
                  <a:ea typeface="微软雅黑" panose="020B0503020204020204" pitchFamily="34" charset="-122"/>
                  <a:cs typeface="+mn-cs"/>
                  <a:sym typeface="Arial" panose="020B0604020202020204" pitchFamily="34" charset="0"/>
                </a:rPr>
                <a:t>职员C</a:t>
              </a:r>
              <a:endParaRPr kumimoji="0" lang="zh-CN" altLang="en-US" sz="16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nvGrpSpPr>
          <p:cNvPr id="8" name="组合 7"/>
          <p:cNvGrpSpPr/>
          <p:nvPr/>
        </p:nvGrpSpPr>
        <p:grpSpPr>
          <a:xfrm>
            <a:off x="128905" y="1485265"/>
            <a:ext cx="4813300" cy="4441190"/>
            <a:chOff x="12631" y="3662"/>
            <a:chExt cx="7580" cy="6994"/>
          </a:xfrm>
        </p:grpSpPr>
        <p:sp>
          <p:nvSpPr>
            <p:cNvPr id="10" name="圆角矩形 67"/>
            <p:cNvSpPr/>
            <p:nvPr>
              <p:custDataLst>
                <p:tags r:id="rId2"/>
              </p:custDataLst>
            </p:nvPr>
          </p:nvSpPr>
          <p:spPr>
            <a:xfrm>
              <a:off x="12689" y="3765"/>
              <a:ext cx="7522" cy="6891"/>
            </a:xfrm>
            <a:prstGeom prst="roundRect">
              <a:avLst>
                <a:gd name="adj" fmla="val 9479"/>
              </a:avLst>
            </a:prstGeom>
            <a:solidFill>
              <a:schemeClr val="bg1"/>
            </a:solidFill>
            <a:ln>
              <a:noFill/>
            </a:ln>
            <a:effectLst>
              <a:outerShdw blurRad="482600" dist="114300" dir="13500000" sx="97000" sy="97000" algn="br" rotWithShape="0">
                <a:srgbClr val="1771E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矩形 5"/>
            <p:cNvSpPr/>
            <p:nvPr>
              <p:custDataLst>
                <p:tags r:id="rId3"/>
              </p:custDataLst>
            </p:nvPr>
          </p:nvSpPr>
          <p:spPr>
            <a:xfrm>
              <a:off x="12809" y="3976"/>
              <a:ext cx="7211" cy="6680"/>
            </a:xfrm>
            <a:prstGeom prst="rect">
              <a:avLst/>
            </a:prstGeom>
          </p:spPr>
          <p:txBody>
            <a:bodyPr wrap="square" lIns="91440" tIns="45720" rIns="91440" bIns="45720" rtlCol="0" anchor="t" anchorCtr="0">
              <a:noAutofit/>
            </a:bodyPr>
            <a:lstStyle>
              <a:lvl1pPr marL="0" indent="0" algn="l">
                <a:buNone/>
                <a:defRPr sz="2400">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pPr marL="342900" lvl="0" indent="-342900" algn="l">
                <a:lnSpc>
                  <a:spcPct val="150000"/>
                </a:lnSpc>
                <a:spcBef>
                  <a:spcPts val="0"/>
                </a:spcBef>
                <a:spcAft>
                  <a:spcPts val="0"/>
                </a:spcAft>
                <a:buClrTx/>
                <a:buSzPct val="150000"/>
                <a:buFont typeface="Wingdings" panose="05000000000000000000" charset="0"/>
                <a:buBlip>
                  <a:blip r:embed="rId4"/>
                </a:buBlip>
                <a:defRPr/>
              </a:pPr>
              <a:r>
                <a:rPr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问题描述：公司有10个成员，现有9名成员使用CRM系统，1名成员使用ERP，此时是否使用CRM的9个成员必须拥有ERP账号才可以实现同步？</a:t>
              </a:r>
              <a:endParaRPr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a:lnSpc>
                  <a:spcPct val="150000"/>
                </a:lnSpc>
                <a:spcBef>
                  <a:spcPts val="0"/>
                </a:spcBef>
                <a:spcAft>
                  <a:spcPts val="0"/>
                </a:spcAft>
                <a:buClrTx/>
                <a:buSzPct val="150000"/>
                <a:buFont typeface="Wingdings" panose="05000000000000000000" charset="0"/>
                <a:buBlip>
                  <a:blip r:embed="rId4"/>
                </a:buBlip>
                <a:defRPr/>
              </a:pPr>
              <a:r>
                <a:rPr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解答：</a:t>
              </a:r>
              <a:endParaRPr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a:lnSpc>
                  <a:spcPct val="150000"/>
                </a:lnSpc>
                <a:spcBef>
                  <a:spcPts val="0"/>
                </a:spcBef>
                <a:spcAft>
                  <a:spcPts val="0"/>
                </a:spcAft>
                <a:buClr>
                  <a:srgbClr val="FF6600"/>
                </a:buClr>
                <a:buSzPct val="150000"/>
                <a:buFont typeface="Arial" panose="020B0604020202020204" pitchFamily="34" charset="0"/>
                <a:buChar char="•"/>
                <a:defRPr/>
              </a:pPr>
              <a:r>
                <a:rPr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CRM逻辑：成员=职员；</a:t>
              </a:r>
              <a:endParaRPr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a:lnSpc>
                  <a:spcPct val="150000"/>
                </a:lnSpc>
                <a:spcBef>
                  <a:spcPts val="0"/>
                </a:spcBef>
                <a:spcAft>
                  <a:spcPts val="0"/>
                </a:spcAft>
                <a:buClr>
                  <a:srgbClr val="FF6600"/>
                </a:buClr>
                <a:buSzPct val="150000"/>
                <a:buFont typeface="Arial" panose="020B0604020202020204" pitchFamily="34" charset="0"/>
                <a:buChar char="•"/>
                <a:defRPr/>
              </a:pPr>
              <a:r>
                <a:rPr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ERP逻辑：“成员”与业绩挂钩，隶属ERP管理范围，”职员“作为ERP的挂靠成员管理，上述使用CRM得9名成员只需要在ERP里面做为职员存在即可。</a:t>
              </a:r>
              <a:endParaRPr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4" name="组合 13"/>
            <p:cNvGrpSpPr/>
            <p:nvPr/>
          </p:nvGrpSpPr>
          <p:grpSpPr>
            <a:xfrm>
              <a:off x="12631" y="3662"/>
              <a:ext cx="672" cy="453"/>
              <a:chOff x="13054" y="1902"/>
              <a:chExt cx="672" cy="453"/>
            </a:xfrm>
          </p:grpSpPr>
          <p:sp>
            <p:nvSpPr>
              <p:cNvPr id="7" name="椭圆 6"/>
              <p:cNvSpPr/>
              <p:nvPr>
                <p:custDataLst>
                  <p:tags r:id="rId5"/>
                </p:custDataLst>
              </p:nvPr>
            </p:nvSpPr>
            <p:spPr>
              <a:xfrm>
                <a:off x="13054" y="1907"/>
                <a:ext cx="448" cy="448"/>
              </a:xfrm>
              <a:prstGeom prst="ellipse">
                <a:avLst/>
              </a:prstGeom>
              <a:solidFill>
                <a:srgbClr val="1472E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9" name="椭圆 8"/>
              <p:cNvSpPr/>
              <p:nvPr>
                <p:custDataLst>
                  <p:tags r:id="rId6"/>
                </p:custDataLst>
              </p:nvPr>
            </p:nvSpPr>
            <p:spPr>
              <a:xfrm>
                <a:off x="13278" y="1902"/>
                <a:ext cx="448" cy="448"/>
              </a:xfrm>
              <a:prstGeom prst="ellipse">
                <a:avLst/>
              </a:prstGeom>
              <a:solidFill>
                <a:srgbClr val="1472EB"/>
              </a:solidFill>
              <a:ln>
                <a:noFill/>
              </a:ln>
              <a:effectLst>
                <a:outerShdw blurRad="50800" dist="12700" dir="5400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D:\Pomelo工作文件\其他\1 MKT\PPT目录底图2.pngPPT目录底图2"/>
          <p:cNvPicPr>
            <a:picLocks noChangeAspect="1"/>
          </p:cNvPicPr>
          <p:nvPr/>
        </p:nvPicPr>
        <p:blipFill>
          <a:blip r:embed="rId1"/>
          <a:srcRect/>
          <a:stretch>
            <a:fillRect/>
          </a:stretch>
        </p:blipFill>
        <p:spPr>
          <a:xfrm>
            <a:off x="1244600" y="1022628"/>
            <a:ext cx="6939915" cy="678180"/>
          </a:xfrm>
          <a:prstGeom prst="rect">
            <a:avLst/>
          </a:prstGeom>
        </p:spPr>
      </p:pic>
      <p:pic>
        <p:nvPicPr>
          <p:cNvPr id="11" name="图片 10" descr="D:\Pomelo工作文件\其他\1 MKT\PPT目录底图2.pngPPT目录底图2"/>
          <p:cNvPicPr>
            <a:picLocks noChangeAspect="1"/>
          </p:cNvPicPr>
          <p:nvPr/>
        </p:nvPicPr>
        <p:blipFill>
          <a:blip r:embed="rId1"/>
          <a:srcRect/>
          <a:stretch>
            <a:fillRect/>
          </a:stretch>
        </p:blipFill>
        <p:spPr>
          <a:xfrm>
            <a:off x="1255395" y="5280660"/>
            <a:ext cx="6912610" cy="678180"/>
          </a:xfrm>
          <a:prstGeom prst="rect">
            <a:avLst/>
          </a:prstGeom>
        </p:spPr>
      </p:pic>
      <p:grpSp>
        <p:nvGrpSpPr>
          <p:cNvPr id="17" name="组合 16"/>
          <p:cNvGrpSpPr/>
          <p:nvPr/>
        </p:nvGrpSpPr>
        <p:grpSpPr>
          <a:xfrm>
            <a:off x="487680" y="1139190"/>
            <a:ext cx="8154035" cy="4891405"/>
            <a:chOff x="998" y="1811"/>
            <a:chExt cx="12841" cy="7703"/>
          </a:xfrm>
        </p:grpSpPr>
        <p:grpSp>
          <p:nvGrpSpPr>
            <p:cNvPr id="16" name="组合 15"/>
            <p:cNvGrpSpPr/>
            <p:nvPr/>
          </p:nvGrpSpPr>
          <p:grpSpPr>
            <a:xfrm>
              <a:off x="998" y="1811"/>
              <a:ext cx="12121" cy="7703"/>
              <a:chOff x="998" y="1811"/>
              <a:chExt cx="12121" cy="7703"/>
            </a:xfrm>
          </p:grpSpPr>
          <p:grpSp>
            <p:nvGrpSpPr>
              <p:cNvPr id="5" name="组合 4"/>
              <p:cNvGrpSpPr/>
              <p:nvPr/>
            </p:nvGrpSpPr>
            <p:grpSpPr>
              <a:xfrm>
                <a:off x="998" y="1811"/>
                <a:ext cx="12121" cy="7703"/>
                <a:chOff x="998" y="1811"/>
                <a:chExt cx="12121" cy="7703"/>
              </a:xfrm>
            </p:grpSpPr>
            <p:pic>
              <p:nvPicPr>
                <p:cNvPr id="6" name="图片 5" descr="D:\Pomelo工作文件\其他\1 MKT\PPT目录底图2.pngPPT目录底图2"/>
                <p:cNvPicPr>
                  <a:picLocks noChangeAspect="1"/>
                </p:cNvPicPr>
                <p:nvPr/>
              </p:nvPicPr>
              <p:blipFill>
                <a:blip r:embed="rId1"/>
                <a:srcRect/>
                <a:stretch>
                  <a:fillRect/>
                </a:stretch>
              </p:blipFill>
              <p:spPr>
                <a:xfrm>
                  <a:off x="2190" y="5700"/>
                  <a:ext cx="10929" cy="1068"/>
                </a:xfrm>
                <a:prstGeom prst="rect">
                  <a:avLst/>
                </a:prstGeom>
              </p:spPr>
            </p:pic>
            <p:pic>
              <p:nvPicPr>
                <p:cNvPr id="15" name="图片 14" descr="D:\Pomelo工作文件\其他\1 MKT\PPT目录底图2.pngPPT目录底图2"/>
                <p:cNvPicPr>
                  <a:picLocks noChangeAspect="1"/>
                </p:cNvPicPr>
                <p:nvPr/>
              </p:nvPicPr>
              <p:blipFill>
                <a:blip r:embed="rId1"/>
                <a:srcRect/>
                <a:stretch>
                  <a:fillRect/>
                </a:stretch>
              </p:blipFill>
              <p:spPr>
                <a:xfrm>
                  <a:off x="2233" y="7003"/>
                  <a:ext cx="10886" cy="1068"/>
                </a:xfrm>
                <a:prstGeom prst="rect">
                  <a:avLst/>
                </a:prstGeom>
              </p:spPr>
            </p:pic>
            <p:sp>
              <p:nvSpPr>
                <p:cNvPr id="61" name="Text Box 11"/>
                <p:cNvSpPr txBox="1">
                  <a:spLocks noChangeArrowheads="1"/>
                </p:cNvSpPr>
                <p:nvPr/>
              </p:nvSpPr>
              <p:spPr bwMode="auto">
                <a:xfrm>
                  <a:off x="3138" y="1811"/>
                  <a:ext cx="8134"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01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准备工作</a:t>
                  </a:r>
                  <a:endParaRPr lang="zh-CN" altLang="en-US"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nvGrpSpPr>
                <p:cNvPr id="2" name="组合 1"/>
                <p:cNvGrpSpPr/>
                <p:nvPr/>
              </p:nvGrpSpPr>
              <p:grpSpPr>
                <a:xfrm>
                  <a:off x="2206" y="2976"/>
                  <a:ext cx="10913" cy="1068"/>
                  <a:chOff x="2197" y="580"/>
                  <a:chExt cx="10913" cy="1068"/>
                </a:xfrm>
              </p:grpSpPr>
              <p:pic>
                <p:nvPicPr>
                  <p:cNvPr id="3" name="图片 2" descr="D:\Pomelo工作文件\其他\1 MKT\PPT目录底图2.pngPPT目录底图2"/>
                  <p:cNvPicPr>
                    <a:picLocks noChangeAspect="1"/>
                  </p:cNvPicPr>
                  <p:nvPr/>
                </p:nvPicPr>
                <p:blipFill>
                  <a:blip r:embed="rId1"/>
                  <a:srcRect/>
                  <a:stretch>
                    <a:fillRect/>
                  </a:stretch>
                </p:blipFill>
                <p:spPr>
                  <a:xfrm>
                    <a:off x="2197" y="580"/>
                    <a:ext cx="10913" cy="1068"/>
                  </a:xfrm>
                  <a:prstGeom prst="rect">
                    <a:avLst/>
                  </a:prstGeom>
                </p:spPr>
              </p:pic>
              <p:sp>
                <p:nvSpPr>
                  <p:cNvPr id="4" name="Text Box 11"/>
                  <p:cNvSpPr txBox="1">
                    <a:spLocks noChangeArrowheads="1"/>
                  </p:cNvSpPr>
                  <p:nvPr/>
                </p:nvSpPr>
                <p:spPr bwMode="auto">
                  <a:xfrm>
                    <a:off x="3145" y="719"/>
                    <a:ext cx="8134"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02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集成介绍</a:t>
                    </a:r>
                    <a:endParaRPr lang="zh-CN" altLang="en-US"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8" name="组合 7"/>
                <p:cNvGrpSpPr/>
                <p:nvPr/>
              </p:nvGrpSpPr>
              <p:grpSpPr>
                <a:xfrm>
                  <a:off x="2206" y="4323"/>
                  <a:ext cx="10913" cy="1068"/>
                  <a:chOff x="2197" y="555"/>
                  <a:chExt cx="10913" cy="1068"/>
                </a:xfrm>
              </p:grpSpPr>
              <p:pic>
                <p:nvPicPr>
                  <p:cNvPr id="9" name="图片 8" descr="D:\Pomelo工作文件\其他\1 MKT\PPT目录底图2.pngPPT目录底图2"/>
                  <p:cNvPicPr>
                    <a:picLocks noChangeAspect="1"/>
                  </p:cNvPicPr>
                  <p:nvPr/>
                </p:nvPicPr>
                <p:blipFill>
                  <a:blip r:embed="rId1"/>
                  <a:srcRect/>
                  <a:stretch>
                    <a:fillRect/>
                  </a:stretch>
                </p:blipFill>
                <p:spPr>
                  <a:xfrm>
                    <a:off x="2197" y="555"/>
                    <a:ext cx="10913" cy="1068"/>
                  </a:xfrm>
                  <a:prstGeom prst="rect">
                    <a:avLst/>
                  </a:prstGeom>
                </p:spPr>
              </p:pic>
              <p:sp>
                <p:nvSpPr>
                  <p:cNvPr id="10" name="Text Box 11"/>
                  <p:cNvSpPr txBox="1">
                    <a:spLocks noChangeArrowheads="1"/>
                  </p:cNvSpPr>
                  <p:nvPr/>
                </p:nvSpPr>
                <p:spPr bwMode="auto">
                  <a:xfrm>
                    <a:off x="3145" y="694"/>
                    <a:ext cx="8703"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03</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自定义字段接口配置说明</a:t>
                    </a:r>
                    <a:endParaRPr lang="zh-CN" altLang="en-US"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nvGrpSpPr>
                <p:cNvPr id="81" name="组合 80"/>
                <p:cNvGrpSpPr/>
                <p:nvPr/>
              </p:nvGrpSpPr>
              <p:grpSpPr>
                <a:xfrm>
                  <a:off x="998" y="8314"/>
                  <a:ext cx="11694" cy="1200"/>
                  <a:chOff x="1302" y="8636"/>
                  <a:chExt cx="11694" cy="1200"/>
                </a:xfrm>
              </p:grpSpPr>
              <p:pic>
                <p:nvPicPr>
                  <p:cNvPr id="82" name="图片 81" descr="PPT目录底图"/>
                  <p:cNvPicPr>
                    <a:picLocks noChangeAspect="1"/>
                  </p:cNvPicPr>
                  <p:nvPr/>
                </p:nvPicPr>
                <p:blipFill>
                  <a:blip r:embed="rId2"/>
                  <a:stretch>
                    <a:fillRect/>
                  </a:stretch>
                </p:blipFill>
                <p:spPr>
                  <a:xfrm>
                    <a:off x="1302" y="8636"/>
                    <a:ext cx="11301" cy="1200"/>
                  </a:xfrm>
                  <a:prstGeom prst="rect">
                    <a:avLst/>
                  </a:prstGeom>
                </p:spPr>
              </p:pic>
              <p:sp>
                <p:nvSpPr>
                  <p:cNvPr id="83" name="Text Box 11"/>
                  <p:cNvSpPr txBox="1">
                    <a:spLocks noChangeArrowheads="1"/>
                  </p:cNvSpPr>
                  <p:nvPr/>
                </p:nvSpPr>
                <p:spPr bwMode="auto">
                  <a:xfrm>
                    <a:off x="2540" y="8815"/>
                    <a:ext cx="10456"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rPr>
                      <a:t>06 </a:t>
                    </a:r>
                    <a:r>
                      <a:rPr lang="zh-CN" altLang="en-US"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rPr>
                      <a:t>灵当</a:t>
                    </a:r>
                    <a:r>
                      <a:rPr lang="en-US" altLang="zh-CN"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rPr>
                      <a:t>：深耕</a:t>
                    </a:r>
                    <a:r>
                      <a:rPr lang="en-US" altLang="zh-CN"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rPr>
                      <a:t>17</a:t>
                    </a:r>
                    <a:r>
                      <a:rPr lang="zh-CN" altLang="en-US"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rPr>
                      <a:t>年个性化</a:t>
                    </a:r>
                    <a:r>
                      <a:rPr lang="en-US" altLang="zh-CN"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rPr>
                      <a:t>专家</a:t>
                    </a:r>
                    <a:endParaRPr lang="zh-CN" altLang="en-US" sz="2665" dirty="0">
                      <a:solidFill>
                        <a:srgbClr val="1771FD"/>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grpSp>
          <p:sp>
            <p:nvSpPr>
              <p:cNvPr id="7" name="Text Box 11"/>
              <p:cNvSpPr txBox="1">
                <a:spLocks noChangeArrowheads="1"/>
              </p:cNvSpPr>
              <p:nvPr/>
            </p:nvSpPr>
            <p:spPr bwMode="auto">
              <a:xfrm>
                <a:off x="3143" y="5819"/>
                <a:ext cx="9021"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04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灵当</a:t>
                </a: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CRM</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产品对接多账套</a:t>
                </a:r>
                <a:endParaRPr lang="zh-CN" altLang="en-US" sz="2665" dirty="0">
                  <a:solidFill>
                    <a:schemeClr val="bg1">
                      <a:lumMod val="85000"/>
                    </a:schemeClr>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sp>
          <p:nvSpPr>
            <p:cNvPr id="14" name="Text Box 11"/>
            <p:cNvSpPr txBox="1">
              <a:spLocks noChangeArrowheads="1"/>
            </p:cNvSpPr>
            <p:nvPr/>
          </p:nvSpPr>
          <p:spPr bwMode="auto">
            <a:xfrm>
              <a:off x="3181" y="7170"/>
              <a:ext cx="10658" cy="790"/>
            </a:xfrm>
            <a:prstGeom prst="rect">
              <a:avLst/>
            </a:prstGeom>
            <a:noFill/>
            <a:ln>
              <a:noFill/>
            </a:ln>
            <a:effectLst/>
            <a:extLst>
              <a:ext uri="{91240B29-F687-4F45-9708-019B960494DF}">
                <a14:hiddenLine xmlns:a14="http://schemas.microsoft.com/office/drawing/2010/main" w="9525">
                  <a:solidFill>
                    <a:sysClr val="window" lastClr="FFFFFF"/>
                  </a:solidFill>
                  <a:miter lim="800000"/>
                  <a:headEnd/>
                  <a:tailEnd/>
                </a14:hiddenLine>
              </a:ext>
              <a:ext uri="{AF507438-7753-43E0-B8FC-AC1667EBCBE1}">
                <a14:hiddenEffects xmlns:a14="http://schemas.microsoft.com/office/drawing/2010/main">
                  <a:effectLst>
                    <a:outerShdw dist="35921" dir="2700000" algn="ctr" rotWithShape="0">
                      <a:srgbClr val="CEDBE6"/>
                    </a:outerShdw>
                  </a:effectLst>
                </a14:hiddenEffects>
              </a:ext>
            </a:extLst>
          </p:spPr>
          <p:txBody>
            <a:bodyPr wrap="square">
              <a:spAutoFit/>
            </a:bodyPr>
            <a:lstStyle/>
            <a:p>
              <a:pPr>
                <a:spcBef>
                  <a:spcPct val="50000"/>
                </a:spcBef>
              </a:pPr>
              <a:r>
                <a:rPr lang="en-US" altLang="zh-CN"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05 </a:t>
              </a:r>
              <a:r>
                <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rPr>
                <a:t>其他问题</a:t>
              </a:r>
              <a:endParaRPr lang="zh-CN" altLang="en-US" sz="2665" dirty="0">
                <a:solidFill>
                  <a:schemeClr val="bg1"/>
                </a:solidFill>
                <a:latin typeface="微软雅黑" panose="020B0503020204020204" pitchFamily="34" charset="-122"/>
                <a:ea typeface="微软雅黑" panose="020B0503020204020204" pitchFamily="34" charset="-122"/>
                <a:cs typeface="方正正纤黑简体" charset="0"/>
                <a:sym typeface="方正正纤黑简体"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摄图网_500467152_科技互联网城市（非企业商用）"/>
          <p:cNvPicPr>
            <a:picLocks noChangeAspect="1"/>
          </p:cNvPicPr>
          <p:nvPr>
            <p:custDataLst>
              <p:tags r:id="rId1"/>
            </p:custDataLst>
          </p:nvPr>
        </p:nvPicPr>
        <p:blipFill>
          <a:blip r:embed="rId2"/>
          <a:stretch>
            <a:fillRect/>
          </a:stretch>
        </p:blipFill>
        <p:spPr>
          <a:xfrm>
            <a:off x="0" y="12811"/>
            <a:ext cx="12706959" cy="7223975"/>
          </a:xfrm>
          <a:prstGeom prst="rect">
            <a:avLst/>
          </a:prstGeom>
        </p:spPr>
      </p:pic>
      <p:sp>
        <p:nvSpPr>
          <p:cNvPr id="3" name="矩形 2"/>
          <p:cNvSpPr/>
          <p:nvPr/>
        </p:nvSpPr>
        <p:spPr>
          <a:xfrm>
            <a:off x="0" y="0"/>
            <a:ext cx="12706985" cy="7275830"/>
          </a:xfrm>
          <a:prstGeom prst="rect">
            <a:avLst/>
          </a:prstGeom>
          <a:gradFill>
            <a:gsLst>
              <a:gs pos="0">
                <a:schemeClr val="accent1">
                  <a:alpha val="70000"/>
                </a:schemeClr>
              </a:gs>
              <a:gs pos="54000">
                <a:srgbClr val="1472EB">
                  <a:alpha val="6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390"/>
          </a:p>
        </p:txBody>
      </p:sp>
      <p:sp>
        <p:nvSpPr>
          <p:cNvPr id="7" name="文本框 6"/>
          <p:cNvSpPr txBox="1"/>
          <p:nvPr/>
        </p:nvSpPr>
        <p:spPr>
          <a:xfrm>
            <a:off x="933465" y="852663"/>
            <a:ext cx="2981257" cy="76644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385" b="0" i="0" u="none" strike="noStrike" kern="1200" cap="none" spc="0" normalizeH="0" baseline="0" noProof="0" dirty="0">
                <a:ln>
                  <a:noFill/>
                </a:ln>
                <a:solidFill>
                  <a:srgbClr val="1671EB"/>
                </a:solidFill>
                <a:effectLst/>
                <a:uLnTx/>
                <a:uFillTx/>
                <a:latin typeface="微软雅黑" panose="020B0503020204020204" pitchFamily="34" charset="-122"/>
                <a:ea typeface="微软雅黑" panose="020B0503020204020204" pitchFamily="34" charset="-122"/>
                <a:cs typeface="经典综艺体简" panose="02010609000101010101" pitchFamily="49" charset="-122"/>
              </a:rPr>
              <a:t> </a:t>
            </a:r>
            <a:r>
              <a:rPr kumimoji="0" lang="zh-CN" altLang="en-US" sz="4385" b="1" i="0" u="none" strike="noStrike" kern="1200" cap="none" spc="0" normalizeH="0" baseline="0" noProof="0" dirty="0">
                <a:ln>
                  <a:noFill/>
                </a:ln>
                <a:solidFill>
                  <a:srgbClr val="1671EB"/>
                </a:solidFill>
                <a:effectLst/>
                <a:uLnTx/>
                <a:uFillTx/>
                <a:latin typeface="微软雅黑" panose="020B0503020204020204" pitchFamily="34" charset="-122"/>
                <a:ea typeface="微软雅黑" panose="020B0503020204020204" pitchFamily="34" charset="-122"/>
                <a:cs typeface="经典综艺体简" panose="02010609000101010101" pitchFamily="49" charset="-122"/>
              </a:rPr>
              <a:t> </a:t>
            </a:r>
            <a:r>
              <a:rPr lang="zh-CN" altLang="en-US" sz="4385" b="1" dirty="0">
                <a:solidFill>
                  <a:schemeClr val="bg1"/>
                </a:solidFill>
                <a:latin typeface="微软雅黑" panose="020B0503020204020204" pitchFamily="34" charset="-122"/>
                <a:ea typeface="微软雅黑" panose="020B0503020204020204" pitchFamily="34" charset="-122"/>
                <a:cs typeface="经典综艺体简" panose="02010609000101010101" pitchFamily="49" charset="-122"/>
              </a:rPr>
              <a:t>企业</a:t>
            </a:r>
            <a:r>
              <a:rPr lang="zh-CN" altLang="en-US" sz="4385" b="1" dirty="0">
                <a:solidFill>
                  <a:srgbClr val="FF6E0C"/>
                </a:solidFill>
                <a:latin typeface="微软雅黑" panose="020B0503020204020204" pitchFamily="34" charset="-122"/>
                <a:ea typeface="微软雅黑" panose="020B0503020204020204" pitchFamily="34" charset="-122"/>
                <a:cs typeface="经典综艺体简" panose="02010609000101010101" pitchFamily="49" charset="-122"/>
              </a:rPr>
              <a:t>简介</a:t>
            </a:r>
            <a:endParaRPr kumimoji="0" lang="zh-CN" altLang="en-US" sz="4385" b="1" i="0" u="none" strike="noStrike" kern="1200" cap="none" spc="0" normalizeH="0" baseline="0" noProof="0" dirty="0">
              <a:ln>
                <a:noFill/>
              </a:ln>
              <a:solidFill>
                <a:srgbClr val="FF6E0C"/>
              </a:solidFill>
              <a:effectLst/>
              <a:uLnTx/>
              <a:uFillTx/>
              <a:latin typeface="微软雅黑" panose="020B0503020204020204" pitchFamily="34" charset="-122"/>
              <a:ea typeface="微软雅黑" panose="020B0503020204020204" pitchFamily="34" charset="-122"/>
              <a:cs typeface="经典综艺体简" panose="02010609000101010101" pitchFamily="49" charset="-122"/>
            </a:endParaRPr>
          </a:p>
        </p:txBody>
      </p:sp>
      <p:sp>
        <p:nvSpPr>
          <p:cNvPr id="18" name="文本框 17"/>
          <p:cNvSpPr txBox="1"/>
          <p:nvPr/>
        </p:nvSpPr>
        <p:spPr>
          <a:xfrm>
            <a:off x="1184275" y="3811270"/>
            <a:ext cx="10227945" cy="2745740"/>
          </a:xfrm>
          <a:prstGeom prst="rect">
            <a:avLst/>
          </a:prstGeom>
          <a:noFill/>
          <a:effectLst>
            <a:outerShdw blurRad="50800" dist="38100" dir="4920000" algn="t" rotWithShape="0">
              <a:schemeClr val="accent1">
                <a:lumMod val="75000"/>
                <a:alpha val="40000"/>
              </a:schemeClr>
            </a:outerShdw>
          </a:effectLst>
        </p:spPr>
        <p:txBody>
          <a:bodyPr wrap="square" rtlCol="0">
            <a:spAutoFit/>
            <a:scene3d>
              <a:camera prst="orthographicFront"/>
              <a:lightRig rig="threePt" dir="t"/>
            </a:scene3d>
            <a:sp3d contourW="12700"/>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54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lvl="0">
              <a:lnSpc>
                <a:spcPct val="120000"/>
              </a:lnSpc>
              <a:defRPr/>
            </a:pPr>
            <a:r>
              <a:rPr lang="zh-CN" altLang="en-US" sz="1600" b="1" spc="100" dirty="0">
                <a:solidFill>
                  <a:schemeClr val="bg1"/>
                </a:solidFill>
                <a:uFillTx/>
                <a:cs typeface="微软雅黑" panose="020B0503020204020204" pitchFamily="34" charset="-122"/>
                <a:sym typeface="+mn-ea"/>
              </a:rPr>
              <a:t>灵当</a:t>
            </a:r>
            <a:r>
              <a:rPr lang="en-US" altLang="zh-CN" sz="1600" b="1" spc="100" dirty="0">
                <a:solidFill>
                  <a:schemeClr val="bg1"/>
                </a:solidFill>
                <a:uFillTx/>
                <a:cs typeface="微软雅黑" panose="020B0503020204020204" pitchFamily="34" charset="-122"/>
                <a:sym typeface="+mn-ea"/>
              </a:rPr>
              <a:t>CRM成立于2008年，是深耕行业15年的个性化CRM专家。公司总部位于上海浦东，目前已在北京、广州、深圳、苏州、武汉、南京等28个城市设有分公司和服务中心，在全国共有一千多家合作伙伴，为客户提供强有力的本地化服务支持。15</a:t>
            </a:r>
            <a:r>
              <a:rPr lang="zh-CN" altLang="en-US" sz="1600" b="1" spc="100" dirty="0">
                <a:solidFill>
                  <a:schemeClr val="bg1"/>
                </a:solidFill>
                <a:uFillTx/>
                <a:cs typeface="微软雅黑" panose="020B0503020204020204" pitchFamily="34" charset="-122"/>
                <a:sym typeface="+mn-ea"/>
              </a:rPr>
              <a:t>年来，</a:t>
            </a:r>
            <a:r>
              <a:rPr lang="zh-CN" altLang="en-US" sz="1600" b="1" spc="100" dirty="0">
                <a:solidFill>
                  <a:schemeClr val="bg1"/>
                </a:solidFill>
                <a:uFillTx/>
                <a:ea typeface="微软雅黑" panose="020B0503020204020204" pitchFamily="34" charset="-122"/>
                <a:cs typeface="微软雅黑" panose="020B0503020204020204" pitchFamily="34" charset="-122"/>
                <a:sym typeface="+mn-ea"/>
              </a:rPr>
              <a:t>灵当CRM凭借优秀的产品，出色的实施能力和完善的售后体系，已服务20多个行业超3万家企业，是为中国企业插上数字化翅膀的赋能者！</a:t>
            </a:r>
            <a:endParaRPr lang="zh-CN" altLang="en-US" sz="1600" b="1" spc="100" dirty="0">
              <a:solidFill>
                <a:schemeClr val="bg1"/>
              </a:solidFill>
              <a:uFillTx/>
              <a:ea typeface="微软雅黑" panose="020B0503020204020204" pitchFamily="34" charset="-122"/>
              <a:cs typeface="微软雅黑" panose="020B0503020204020204" pitchFamily="34" charset="-122"/>
              <a:sym typeface="+mn-ea"/>
            </a:endParaRPr>
          </a:p>
          <a:p>
            <a:pPr lvl="0">
              <a:lnSpc>
                <a:spcPct val="120000"/>
              </a:lnSpc>
              <a:defRPr/>
            </a:pPr>
            <a:r>
              <a:rPr lang="zh-CN" altLang="en-US" sz="1600" b="1" spc="100" dirty="0">
                <a:solidFill>
                  <a:schemeClr val="bg1"/>
                </a:solidFill>
                <a:uFillTx/>
                <a:ea typeface="微软雅黑" panose="020B0503020204020204" pitchFamily="34" charset="-122"/>
                <a:cs typeface="微软雅黑" panose="020B0503020204020204" pitchFamily="34" charset="-122"/>
                <a:sym typeface="+mn-ea"/>
              </a:rPr>
              <a:t> </a:t>
            </a:r>
            <a:endParaRPr lang="zh-CN" altLang="en-US" sz="1600" b="1" spc="100" dirty="0">
              <a:solidFill>
                <a:schemeClr val="bg1"/>
              </a:solidFill>
              <a:uFillTx/>
              <a:ea typeface="微软雅黑" panose="020B0503020204020204" pitchFamily="34" charset="-122"/>
              <a:cs typeface="微软雅黑" panose="020B0503020204020204" pitchFamily="34" charset="-122"/>
              <a:sym typeface="+mn-ea"/>
            </a:endParaRPr>
          </a:p>
          <a:p>
            <a:pPr lvl="0">
              <a:lnSpc>
                <a:spcPct val="120000"/>
              </a:lnSpc>
              <a:defRPr/>
            </a:pPr>
            <a:r>
              <a:rPr lang="zh-CN" altLang="en-US" sz="1600" b="1" spc="100" dirty="0">
                <a:solidFill>
                  <a:schemeClr val="bg1"/>
                </a:solidFill>
                <a:uFillTx/>
                <a:ea typeface="微软雅黑" panose="020B0503020204020204" pitchFamily="34" charset="-122"/>
                <a:cs typeface="微软雅黑" panose="020B0503020204020204" pitchFamily="34" charset="-122"/>
                <a:sym typeface="+mn-ea"/>
              </a:rPr>
              <a:t>灵当CRM拥有6大核心优势：个性自定义、移动化办公、高性价比、更多行业方案、集成ERP接口和部署方式灵活！灵当CRM致力于为企业提供客户管理数字化、销售管理自动化、服务管理智能化、项目管理一体化的个性化CRM行业解决方案，构建全生命周期的数字化管理体系，实现可持续的业绩增长！</a:t>
            </a:r>
            <a:endParaRPr lang="zh-CN" altLang="en-US" sz="1600" b="1" spc="100" dirty="0">
              <a:solidFill>
                <a:schemeClr val="bg1"/>
              </a:solidFill>
              <a:uFillTx/>
              <a:ea typeface="微软雅黑" panose="020B0503020204020204" pitchFamily="34" charset="-122"/>
              <a:cs typeface="微软雅黑" panose="020B0503020204020204" pitchFamily="34" charset="-122"/>
              <a:sym typeface="+mn-ea"/>
            </a:endParaRPr>
          </a:p>
          <a:p>
            <a:pPr lvl="0">
              <a:lnSpc>
                <a:spcPct val="120000"/>
              </a:lnSpc>
              <a:defRPr/>
            </a:pPr>
            <a:endParaRPr lang="zh-CN" altLang="en-US" sz="1600" b="1" spc="100" dirty="0">
              <a:solidFill>
                <a:schemeClr val="bg1"/>
              </a:solidFill>
              <a:uFillTx/>
              <a:ea typeface="微软雅黑" panose="020B0503020204020204" pitchFamily="34" charset="-122"/>
              <a:cs typeface="微软雅黑" panose="020B0503020204020204" pitchFamily="34" charset="-122"/>
              <a:sym typeface="+mn-ea"/>
            </a:endParaRPr>
          </a:p>
        </p:txBody>
      </p:sp>
      <p:pic>
        <p:nvPicPr>
          <p:cNvPr id="12" name="图片 11" descr="fda8fe5d17b41bbcf37ada481601f3a"/>
          <p:cNvPicPr>
            <a:picLocks noChangeAspect="1"/>
          </p:cNvPicPr>
          <p:nvPr/>
        </p:nvPicPr>
        <p:blipFill>
          <a:blip r:embed="rId3"/>
          <a:stretch>
            <a:fillRect/>
          </a:stretch>
        </p:blipFill>
        <p:spPr>
          <a:xfrm>
            <a:off x="10641430" y="206395"/>
            <a:ext cx="1702401" cy="525081"/>
          </a:xfrm>
          <a:prstGeom prst="rect">
            <a:avLst/>
          </a:prstGeom>
        </p:spPr>
      </p:pic>
      <p:pic>
        <p:nvPicPr>
          <p:cNvPr id="5" name="图片 4" descr="未标题-3"/>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57415" y="4922520"/>
            <a:ext cx="5012055" cy="2966720"/>
          </a:xfrm>
          <a:prstGeom prst="rect">
            <a:avLst/>
          </a:prstGeom>
        </p:spPr>
      </p:pic>
      <p:grpSp>
        <p:nvGrpSpPr>
          <p:cNvPr id="16" name="组合 15"/>
          <p:cNvGrpSpPr/>
          <p:nvPr/>
        </p:nvGrpSpPr>
        <p:grpSpPr>
          <a:xfrm>
            <a:off x="1254760" y="1779905"/>
            <a:ext cx="4964430" cy="1978660"/>
            <a:chOff x="1868" y="2803"/>
            <a:chExt cx="7818" cy="3116"/>
          </a:xfrm>
        </p:grpSpPr>
        <p:sp>
          <p:nvSpPr>
            <p:cNvPr id="11" name="圆角矩形 10"/>
            <p:cNvSpPr/>
            <p:nvPr/>
          </p:nvSpPr>
          <p:spPr>
            <a:xfrm>
              <a:off x="1868" y="2803"/>
              <a:ext cx="7818" cy="2886"/>
            </a:xfrm>
            <a:prstGeom prst="roundRect">
              <a:avLst/>
            </a:prstGeom>
            <a:solidFill>
              <a:schemeClr val="bg1"/>
            </a:solidFill>
            <a:ln w="127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4009" y="3001"/>
              <a:ext cx="2967" cy="1591"/>
            </a:xfrm>
            <a:prstGeom prst="rect">
              <a:avLst/>
            </a:prstGeom>
            <a:noFill/>
          </p:spPr>
          <p:txBody>
            <a:bodyPr wrap="square" lIns="269874" tIns="136524" rIns="269874" bIns="136524" rtlCol="0" anchor="t" anchorCtr="0">
              <a:spAutoFit/>
            </a:bodyPr>
            <a:p>
              <a:pPr lvl="0" algn="l" fontAlgn="base">
                <a:lnSpc>
                  <a:spcPct val="120000"/>
                </a:lnSpc>
                <a:buClrTx/>
                <a:buSzTx/>
                <a:buFontTx/>
                <a:defRPr/>
              </a:pPr>
              <a:r>
                <a:rPr lang="zh-CN" altLang="en-US" sz="2000" b="1" noProof="0" dirty="0">
                  <a:ln>
                    <a:noFill/>
                  </a:ln>
                  <a:solidFill>
                    <a:srgbClr val="1472EB"/>
                  </a:solidFill>
                  <a:effectLst/>
                  <a:uLnTx/>
                  <a:uFillTx/>
                  <a:latin typeface="微软雅黑" panose="020B0503020204020204" pitchFamily="34" charset="-122"/>
                  <a:ea typeface="微软雅黑" panose="020B0503020204020204" pitchFamily="34" charset="-122"/>
                  <a:sym typeface="+mn-ea"/>
                </a:rPr>
                <a:t>年行业深耕</a:t>
              </a:r>
              <a:endParaRPr lang="zh-CN" altLang="en-US" sz="2000" b="1" noProof="0" dirty="0">
                <a:ln>
                  <a:noFill/>
                </a:ln>
                <a:solidFill>
                  <a:srgbClr val="1472EB"/>
                </a:solidFill>
                <a:effectLst/>
                <a:uLnTx/>
                <a:uFillTx/>
                <a:latin typeface="微软雅黑" panose="020B0503020204020204" pitchFamily="34" charset="-122"/>
                <a:ea typeface="微软雅黑" panose="020B0503020204020204" pitchFamily="34" charset="-122"/>
                <a:sym typeface="+mn-ea"/>
              </a:endParaRPr>
            </a:p>
            <a:p>
              <a:pPr lvl="0" algn="l" fontAlgn="base">
                <a:lnSpc>
                  <a:spcPct val="120000"/>
                </a:lnSpc>
                <a:buClrTx/>
                <a:buSzTx/>
                <a:buFontTx/>
                <a:defRPr/>
              </a:pPr>
              <a:endParaRPr lang="zh-CN" altLang="en-US" sz="2000" b="1" noProof="0" dirty="0">
                <a:ln>
                  <a:noFill/>
                </a:ln>
                <a:solidFill>
                  <a:srgbClr val="1472EB"/>
                </a:solidFill>
                <a:effectLst/>
                <a:uLnTx/>
                <a:uFillTx/>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3169" y="3650"/>
              <a:ext cx="6511" cy="2269"/>
            </a:xfrm>
            <a:prstGeom prst="rect">
              <a:avLst/>
            </a:prstGeom>
            <a:noFill/>
          </p:spPr>
          <p:txBody>
            <a:bodyPr wrap="square" lIns="269874" tIns="136524" rIns="269874" bIns="136524" rtlCol="0" anchor="t" anchorCtr="0">
              <a:spAutoFit/>
            </a:bodyPr>
            <a:p>
              <a:pPr algn="l">
                <a:lnSpc>
                  <a:spcPct val="125000"/>
                </a:lnSpc>
                <a:spcBef>
                  <a:spcPts val="0"/>
                </a:spcBef>
                <a:spcAft>
                  <a:spcPts val="0"/>
                </a:spcAft>
              </a:pPr>
              <a:r>
                <a:rPr lang="en-US" altLang="zh-CN" sz="1600" dirty="0">
                  <a:solidFill>
                    <a:schemeClr val="tx1">
                      <a:lumMod val="65000"/>
                      <a:lumOff val="35000"/>
                    </a:schemeClr>
                  </a:solidFill>
                  <a:latin typeface="Times New Roman" panose="02020603050405020304" charset="0"/>
                  <a:ea typeface="微软雅黑" panose="020B0503020204020204" pitchFamily="34" charset="-122"/>
                  <a:sym typeface="+mn-ea"/>
                </a:rPr>
                <a:t>上海灵当信息科技有限公司，简称“</a:t>
              </a:r>
              <a:r>
                <a:rPr lang="en-US" altLang="zh-CN" sz="1600" b="1" dirty="0">
                  <a:solidFill>
                    <a:schemeClr val="tx1">
                      <a:lumMod val="65000"/>
                      <a:lumOff val="35000"/>
                    </a:schemeClr>
                  </a:solidFill>
                  <a:latin typeface="Times New Roman" panose="02020603050405020304" charset="0"/>
                  <a:ea typeface="微软雅黑" panose="020B0503020204020204" pitchFamily="34" charset="-122"/>
                  <a:sym typeface="+mn-ea"/>
                </a:rPr>
                <a:t>灵当CRM</a:t>
              </a:r>
              <a:r>
                <a:rPr lang="en-US" altLang="zh-CN" sz="1600" dirty="0">
                  <a:solidFill>
                    <a:schemeClr val="tx1">
                      <a:lumMod val="65000"/>
                      <a:lumOff val="35000"/>
                    </a:schemeClr>
                  </a:solidFill>
                  <a:latin typeface="Times New Roman" panose="02020603050405020304" charset="0"/>
                  <a:ea typeface="微软雅黑" panose="020B0503020204020204" pitchFamily="34" charset="-122"/>
                  <a:sym typeface="+mn-ea"/>
                </a:rPr>
                <a:t>”，</a:t>
              </a:r>
              <a:r>
                <a:rPr lang="en-US" altLang="zh-CN" sz="1600" b="1" dirty="0">
                  <a:solidFill>
                    <a:schemeClr val="tx1">
                      <a:lumMod val="65000"/>
                      <a:lumOff val="35000"/>
                    </a:schemeClr>
                  </a:solidFill>
                  <a:latin typeface="Times New Roman" panose="02020603050405020304" charset="0"/>
                  <a:ea typeface="微软雅黑" panose="020B0503020204020204" pitchFamily="34" charset="-122"/>
                  <a:sym typeface="+mn-ea"/>
                </a:rPr>
                <a:t>2008年</a:t>
              </a:r>
              <a:r>
                <a:rPr lang="en-US" altLang="zh-CN" sz="1600" dirty="0">
                  <a:solidFill>
                    <a:schemeClr val="tx1">
                      <a:lumMod val="65000"/>
                      <a:lumOff val="35000"/>
                    </a:schemeClr>
                  </a:solidFill>
                  <a:latin typeface="Times New Roman" panose="02020603050405020304" charset="0"/>
                  <a:ea typeface="微软雅黑" panose="020B0503020204020204" pitchFamily="34" charset="-122"/>
                  <a:sym typeface="+mn-ea"/>
                </a:rPr>
                <a:t>成立起一直致力于为客户提供CRM行业解决方案</a:t>
              </a:r>
              <a:endParaRPr lang="en-US" altLang="zh-CN" sz="1600" b="0" dirty="0">
                <a:solidFill>
                  <a:schemeClr val="tx1">
                    <a:lumMod val="65000"/>
                    <a:lumOff val="35000"/>
                  </a:schemeClr>
                </a:solidFill>
                <a:latin typeface="Times New Roman" panose="02020603050405020304" charset="0"/>
                <a:ea typeface="微软雅黑" panose="020B0503020204020204" pitchFamily="34" charset="-122"/>
                <a:sym typeface="+mn-ea"/>
              </a:endParaRPr>
            </a:p>
            <a:p>
              <a:pPr algn="l"/>
              <a:endParaRPr lang="en-US" altLang="zh-CN" sz="1600" b="0" spc="300" dirty="0">
                <a:solidFill>
                  <a:schemeClr val="tx1">
                    <a:lumMod val="65000"/>
                    <a:lumOff val="35000"/>
                  </a:schemeClr>
                </a:solidFill>
                <a:uFillTx/>
                <a:latin typeface="Times New Roman" panose="02020603050405020304" charset="0"/>
                <a:ea typeface="微软雅黑" panose="020B0503020204020204" pitchFamily="34" charset="-122"/>
                <a:cs typeface="微软雅黑" panose="020B0503020204020204" pitchFamily="34" charset="-122"/>
                <a:sym typeface="+mn-ea"/>
              </a:endParaRPr>
            </a:p>
          </p:txBody>
        </p:sp>
      </p:grpSp>
      <p:sp>
        <p:nvSpPr>
          <p:cNvPr id="23" name="文本框 22"/>
          <p:cNvSpPr txBox="1"/>
          <p:nvPr/>
        </p:nvSpPr>
        <p:spPr>
          <a:xfrm>
            <a:off x="2138045" y="1780540"/>
            <a:ext cx="976630" cy="788035"/>
          </a:xfrm>
          <a:prstGeom prst="rect">
            <a:avLst/>
          </a:prstGeom>
          <a:noFill/>
        </p:spPr>
        <p:txBody>
          <a:bodyPr wrap="none" lIns="269874" tIns="136524" rIns="269874" bIns="136524" rtlCol="0" anchor="t" anchorCtr="0">
            <a:spAutoFit/>
          </a:bodyPr>
          <a:p>
            <a:pPr lvl="0" algn="l" fontAlgn="base">
              <a:lnSpc>
                <a:spcPct val="120000"/>
              </a:lnSpc>
              <a:buClrTx/>
              <a:buSzTx/>
              <a:buFontTx/>
              <a:defRPr/>
            </a:pPr>
            <a:r>
              <a:rPr lang="en-US" altLang="zh-CN" sz="2800" b="1" noProof="0" dirty="0">
                <a:ln>
                  <a:noFill/>
                </a:ln>
                <a:solidFill>
                  <a:srgbClr val="FF6E0C"/>
                </a:solidFill>
                <a:effectLst/>
                <a:uLnTx/>
                <a:uFillTx/>
                <a:latin typeface="微软雅黑" panose="020B0503020204020204" pitchFamily="34" charset="-122"/>
                <a:ea typeface="微软雅黑" panose="020B0503020204020204" pitchFamily="34" charset="-122"/>
                <a:sym typeface="+mn-ea"/>
              </a:rPr>
              <a:t>15</a:t>
            </a:r>
            <a:endParaRPr lang="en-US" altLang="zh-CN" sz="2800" b="1" noProof="0" dirty="0">
              <a:ln>
                <a:noFill/>
              </a:ln>
              <a:solidFill>
                <a:srgbClr val="FF6E0C"/>
              </a:solidFill>
              <a:effectLst/>
              <a:uLnTx/>
              <a:uFillTx/>
              <a:latin typeface="微软雅黑" panose="020B0503020204020204" pitchFamily="34" charset="-122"/>
              <a:ea typeface="微软雅黑" panose="020B0503020204020204" pitchFamily="34" charset="-122"/>
              <a:sym typeface="+mn-ea"/>
            </a:endParaRPr>
          </a:p>
        </p:txBody>
      </p:sp>
      <p:grpSp>
        <p:nvGrpSpPr>
          <p:cNvPr id="24" name="组合 23"/>
          <p:cNvGrpSpPr/>
          <p:nvPr/>
        </p:nvGrpSpPr>
        <p:grpSpPr>
          <a:xfrm>
            <a:off x="6435725" y="1779270"/>
            <a:ext cx="4850130" cy="1863090"/>
            <a:chOff x="1868" y="2755"/>
            <a:chExt cx="7638" cy="2934"/>
          </a:xfrm>
        </p:grpSpPr>
        <p:sp>
          <p:nvSpPr>
            <p:cNvPr id="25" name="圆角矩形 24"/>
            <p:cNvSpPr/>
            <p:nvPr/>
          </p:nvSpPr>
          <p:spPr>
            <a:xfrm>
              <a:off x="1868" y="2755"/>
              <a:ext cx="7638" cy="2934"/>
            </a:xfrm>
            <a:prstGeom prst="roundRect">
              <a:avLst/>
            </a:prstGeom>
            <a:solidFill>
              <a:schemeClr val="bg1"/>
            </a:solidFill>
            <a:ln w="127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3799" y="3102"/>
              <a:ext cx="2848" cy="1009"/>
            </a:xfrm>
            <a:prstGeom prst="rect">
              <a:avLst/>
            </a:prstGeom>
            <a:noFill/>
          </p:spPr>
          <p:txBody>
            <a:bodyPr wrap="none" lIns="269874" tIns="136524" rIns="269874" bIns="136524" rtlCol="0" anchor="t" anchorCtr="0">
              <a:spAutoFit/>
            </a:bodyPr>
            <a:p>
              <a:pPr lvl="0" algn="l" fontAlgn="base">
                <a:lnSpc>
                  <a:spcPct val="120000"/>
                </a:lnSpc>
                <a:buClrTx/>
                <a:buSzTx/>
                <a:buFontTx/>
                <a:defRPr/>
              </a:pPr>
              <a:r>
                <a:rPr lang="zh-CN" altLang="en-US" sz="2000" b="1" noProof="0" dirty="0">
                  <a:ln>
                    <a:noFill/>
                  </a:ln>
                  <a:solidFill>
                    <a:srgbClr val="1472EB"/>
                  </a:solidFill>
                  <a:effectLst/>
                  <a:uLnTx/>
                  <a:uFillTx/>
                  <a:latin typeface="微软雅黑" panose="020B0503020204020204" pitchFamily="34" charset="-122"/>
                  <a:ea typeface="微软雅黑" panose="020B0503020204020204" pitchFamily="34" charset="-122"/>
                  <a:sym typeface="+mn-ea"/>
                </a:rPr>
                <a:t>家服务中心</a:t>
              </a:r>
              <a:endParaRPr lang="zh-CN" altLang="en-US" sz="2000" b="1" noProof="0" dirty="0">
                <a:ln>
                  <a:noFill/>
                </a:ln>
                <a:solidFill>
                  <a:srgbClr val="1472EB"/>
                </a:solidFill>
                <a:effectLst/>
                <a:uLnTx/>
                <a:uFillTx/>
                <a:latin typeface="微软雅黑" panose="020B0503020204020204" pitchFamily="34" charset="-122"/>
                <a:ea typeface="微软雅黑" panose="020B0503020204020204" pitchFamily="34" charset="-122"/>
                <a:sym typeface="+mn-ea"/>
              </a:endParaRPr>
            </a:p>
          </p:txBody>
        </p:sp>
      </p:grpSp>
      <p:sp>
        <p:nvSpPr>
          <p:cNvPr id="29" name="文本框 28"/>
          <p:cNvSpPr txBox="1"/>
          <p:nvPr/>
        </p:nvSpPr>
        <p:spPr>
          <a:xfrm>
            <a:off x="7194550" y="1898015"/>
            <a:ext cx="976630" cy="788035"/>
          </a:xfrm>
          <a:prstGeom prst="rect">
            <a:avLst/>
          </a:prstGeom>
          <a:noFill/>
        </p:spPr>
        <p:txBody>
          <a:bodyPr wrap="none" lIns="269874" tIns="136524" rIns="269874" bIns="136524" rtlCol="0" anchor="t" anchorCtr="0">
            <a:spAutoFit/>
          </a:bodyPr>
          <a:p>
            <a:pPr lvl="0" algn="l" fontAlgn="base">
              <a:lnSpc>
                <a:spcPct val="120000"/>
              </a:lnSpc>
              <a:buClrTx/>
              <a:buSzTx/>
              <a:buFontTx/>
              <a:defRPr/>
            </a:pPr>
            <a:r>
              <a:rPr lang="en-US" altLang="zh-CN" sz="2800" b="1" noProof="0" dirty="0">
                <a:ln>
                  <a:noFill/>
                </a:ln>
                <a:solidFill>
                  <a:srgbClr val="FF6E0C"/>
                </a:solidFill>
                <a:effectLst/>
                <a:uLnTx/>
                <a:uFillTx/>
                <a:latin typeface="微软雅黑" panose="020B0503020204020204" pitchFamily="34" charset="-122"/>
                <a:ea typeface="微软雅黑" panose="020B0503020204020204" pitchFamily="34" charset="-122"/>
                <a:sym typeface="+mn-ea"/>
              </a:rPr>
              <a:t>28</a:t>
            </a:r>
            <a:endParaRPr lang="en-US" altLang="zh-CN" sz="2800" b="1" noProof="0" dirty="0">
              <a:ln>
                <a:noFill/>
              </a:ln>
              <a:solidFill>
                <a:srgbClr val="FF6E0C"/>
              </a:solidFill>
              <a:effectLst/>
              <a:uLnTx/>
              <a:uFillTx/>
              <a:latin typeface="微软雅黑" panose="020B0503020204020204" pitchFamily="34" charset="-122"/>
              <a:ea typeface="微软雅黑" panose="020B0503020204020204" pitchFamily="34" charset="-122"/>
              <a:sym typeface="+mn-ea"/>
            </a:endParaRPr>
          </a:p>
        </p:txBody>
      </p:sp>
      <p:sp>
        <p:nvSpPr>
          <p:cNvPr id="30" name="文本框 29"/>
          <p:cNvSpPr txBox="1"/>
          <p:nvPr/>
        </p:nvSpPr>
        <p:spPr>
          <a:xfrm>
            <a:off x="7192010" y="2436495"/>
            <a:ext cx="4134485" cy="1195070"/>
          </a:xfrm>
          <a:prstGeom prst="rect">
            <a:avLst/>
          </a:prstGeom>
          <a:noFill/>
        </p:spPr>
        <p:txBody>
          <a:bodyPr wrap="square" lIns="269874" tIns="136524" rIns="269874" bIns="136524" rtlCol="0" anchor="t" anchorCtr="0">
            <a:spAutoFit/>
          </a:bodyPr>
          <a:p>
            <a:pPr lvl="0" algn="l">
              <a:lnSpc>
                <a:spcPct val="125000"/>
              </a:lnSpc>
              <a:spcBef>
                <a:spcPts val="0"/>
              </a:spcBef>
              <a:spcAft>
                <a:spcPts val="0"/>
              </a:spcAft>
              <a:buClrTx/>
              <a:buSzTx/>
              <a:buFontTx/>
            </a:pPr>
            <a:r>
              <a:rPr lang="en-US" altLang="zh-CN" sz="1600" dirty="0">
                <a:solidFill>
                  <a:schemeClr val="tx1">
                    <a:lumMod val="65000"/>
                    <a:lumOff val="35000"/>
                  </a:schemeClr>
                </a:solidFill>
                <a:latin typeface="Times New Roman" panose="02020603050405020304" charset="0"/>
                <a:ea typeface="微软雅黑" panose="020B0503020204020204" pitchFamily="34" charset="-122"/>
                <a:sym typeface="+mn-ea"/>
              </a:rPr>
              <a:t>总部位于</a:t>
            </a:r>
            <a:r>
              <a:rPr lang="en-US" altLang="zh-CN" sz="1600" b="1" dirty="0">
                <a:solidFill>
                  <a:schemeClr val="tx1">
                    <a:lumMod val="65000"/>
                    <a:lumOff val="35000"/>
                  </a:schemeClr>
                </a:solidFill>
                <a:latin typeface="Times New Roman" panose="02020603050405020304" charset="0"/>
                <a:ea typeface="微软雅黑" panose="020B0503020204020204" pitchFamily="34" charset="-122"/>
                <a:sym typeface="+mn-ea"/>
              </a:rPr>
              <a:t>上海</a:t>
            </a:r>
            <a:r>
              <a:rPr lang="zh-CN" altLang="en-US" sz="1600" b="1" dirty="0">
                <a:solidFill>
                  <a:schemeClr val="tx1">
                    <a:lumMod val="65000"/>
                    <a:lumOff val="35000"/>
                  </a:schemeClr>
                </a:solidFill>
                <a:latin typeface="Times New Roman" panose="02020603050405020304" charset="0"/>
                <a:ea typeface="微软雅黑" panose="020B0503020204020204" pitchFamily="34" charset="-122"/>
                <a:sym typeface="+mn-ea"/>
              </a:rPr>
              <a:t>，</a:t>
            </a:r>
            <a:r>
              <a:rPr lang="en-US" altLang="zh-CN" sz="1600" dirty="0">
                <a:solidFill>
                  <a:schemeClr val="tx1">
                    <a:lumMod val="65000"/>
                    <a:lumOff val="35000"/>
                  </a:schemeClr>
                </a:solidFill>
                <a:latin typeface="Times New Roman" panose="02020603050405020304" charset="0"/>
                <a:ea typeface="微软雅黑" panose="020B0503020204020204" pitchFamily="34" charset="-122"/>
                <a:sym typeface="+mn-ea"/>
              </a:rPr>
              <a:t>在</a:t>
            </a:r>
            <a:r>
              <a:rPr lang="en-US" altLang="zh-CN" sz="1600" b="1" dirty="0">
                <a:solidFill>
                  <a:schemeClr val="tx1">
                    <a:lumMod val="65000"/>
                    <a:lumOff val="35000"/>
                  </a:schemeClr>
                </a:solidFill>
                <a:latin typeface="Times New Roman" panose="02020603050405020304" charset="0"/>
                <a:ea typeface="微软雅黑" panose="020B0503020204020204" pitchFamily="34" charset="-122"/>
                <a:sym typeface="+mn-ea"/>
              </a:rPr>
              <a:t>北京、深圳</a:t>
            </a:r>
            <a:r>
              <a:rPr lang="en-US" altLang="zh-CN" sz="1600" dirty="0">
                <a:solidFill>
                  <a:schemeClr val="tx1">
                    <a:lumMod val="65000"/>
                    <a:lumOff val="35000"/>
                  </a:schemeClr>
                </a:solidFill>
                <a:latin typeface="Times New Roman" panose="02020603050405020304" charset="0"/>
                <a:ea typeface="微软雅黑" panose="020B0503020204020204" pitchFamily="34" charset="-122"/>
                <a:sym typeface="+mn-ea"/>
              </a:rPr>
              <a:t>等</a:t>
            </a:r>
            <a:r>
              <a:rPr lang="en-US" altLang="zh-CN" sz="1600" dirty="0">
                <a:solidFill>
                  <a:schemeClr val="tx1">
                    <a:lumMod val="65000"/>
                    <a:lumOff val="35000"/>
                  </a:schemeClr>
                </a:solidFill>
                <a:latin typeface="Times New Roman" panose="02020603050405020304" charset="0"/>
                <a:ea typeface="微软雅黑" panose="020B0503020204020204" pitchFamily="34" charset="-122"/>
                <a:sym typeface="+mn-ea"/>
              </a:rPr>
              <a:t>多</a:t>
            </a:r>
            <a:r>
              <a:rPr lang="en-US" altLang="zh-CN" sz="1600" dirty="0">
                <a:solidFill>
                  <a:schemeClr val="tx1">
                    <a:lumMod val="65000"/>
                    <a:lumOff val="35000"/>
                  </a:schemeClr>
                </a:solidFill>
                <a:latin typeface="Times New Roman" panose="02020603050405020304" charset="0"/>
                <a:ea typeface="微软雅黑" panose="020B0503020204020204" pitchFamily="34" charset="-122"/>
                <a:sym typeface="+mn-ea"/>
              </a:rPr>
              <a:t>地</a:t>
            </a:r>
            <a:endParaRPr lang="en-US" altLang="zh-CN" sz="1600" dirty="0">
              <a:solidFill>
                <a:schemeClr val="tx1">
                  <a:lumMod val="65000"/>
                  <a:lumOff val="35000"/>
                </a:schemeClr>
              </a:solidFill>
              <a:latin typeface="Times New Roman" panose="02020603050405020304" charset="0"/>
              <a:ea typeface="微软雅黑" panose="020B0503020204020204" pitchFamily="34" charset="-122"/>
              <a:sym typeface="+mn-ea"/>
            </a:endParaRPr>
          </a:p>
          <a:p>
            <a:pPr lvl="0" algn="l">
              <a:lnSpc>
                <a:spcPct val="125000"/>
              </a:lnSpc>
              <a:spcBef>
                <a:spcPts val="0"/>
              </a:spcBef>
              <a:spcAft>
                <a:spcPts val="0"/>
              </a:spcAft>
              <a:buClrTx/>
              <a:buSzTx/>
              <a:buFontTx/>
            </a:pPr>
            <a:r>
              <a:rPr lang="en-US" altLang="zh-CN" sz="1600" dirty="0">
                <a:solidFill>
                  <a:schemeClr val="tx1">
                    <a:lumMod val="65000"/>
                    <a:lumOff val="35000"/>
                  </a:schemeClr>
                </a:solidFill>
                <a:latin typeface="Times New Roman" panose="02020603050405020304" charset="0"/>
                <a:ea typeface="微软雅黑" panose="020B0503020204020204" pitchFamily="34" charset="-122"/>
                <a:sym typeface="+mn-ea"/>
              </a:rPr>
              <a:t>设立了分公司</a:t>
            </a:r>
            <a:r>
              <a:rPr lang="en-US" altLang="zh-CN" sz="1600" dirty="0">
                <a:solidFill>
                  <a:schemeClr val="tx1">
                    <a:lumMod val="65000"/>
                    <a:lumOff val="35000"/>
                  </a:schemeClr>
                </a:solidFill>
                <a:latin typeface="Times New Roman" panose="02020603050405020304" charset="0"/>
                <a:ea typeface="微软雅黑" panose="020B0503020204020204" pitchFamily="34" charset="-122"/>
                <a:sym typeface="+mn-ea"/>
              </a:rPr>
              <a:t>和服务</a:t>
            </a:r>
            <a:r>
              <a:rPr lang="en-US" altLang="zh-CN" sz="1600" dirty="0">
                <a:solidFill>
                  <a:schemeClr val="tx1">
                    <a:lumMod val="65000"/>
                    <a:lumOff val="35000"/>
                  </a:schemeClr>
                </a:solidFill>
                <a:latin typeface="Times New Roman" panose="02020603050405020304" charset="0"/>
                <a:ea typeface="微软雅黑" panose="020B0503020204020204" pitchFamily="34" charset="-122"/>
                <a:sym typeface="+mn-ea"/>
              </a:rPr>
              <a:t>中心</a:t>
            </a:r>
            <a:endParaRPr lang="en-US" altLang="zh-CN" sz="1600" dirty="0">
              <a:solidFill>
                <a:schemeClr val="tx1">
                  <a:lumMod val="65000"/>
                  <a:lumOff val="35000"/>
                </a:schemeClr>
              </a:solidFill>
              <a:latin typeface="Times New Roman" panose="02020603050405020304" charset="0"/>
              <a:ea typeface="微软雅黑" panose="020B0503020204020204" pitchFamily="34" charset="-122"/>
              <a:sym typeface="+mn-ea"/>
            </a:endParaRPr>
          </a:p>
          <a:p>
            <a:pPr lvl="0" algn="l">
              <a:lnSpc>
                <a:spcPct val="125000"/>
              </a:lnSpc>
              <a:spcBef>
                <a:spcPts val="0"/>
              </a:spcBef>
              <a:spcAft>
                <a:spcPts val="0"/>
              </a:spcAft>
              <a:buClrTx/>
              <a:buSzTx/>
              <a:buFontTx/>
            </a:pPr>
            <a:endParaRPr lang="en-US" altLang="zh-CN" sz="1600" dirty="0">
              <a:solidFill>
                <a:schemeClr val="tx1">
                  <a:lumMod val="65000"/>
                  <a:lumOff val="35000"/>
                </a:schemeClr>
              </a:solidFill>
              <a:latin typeface="Times New Roman" panose="02020603050405020304" charset="0"/>
              <a:ea typeface="微软雅黑" panose="020B0503020204020204" pitchFamily="34" charset="-122"/>
              <a:sym typeface="+mn-ea"/>
            </a:endParaRPr>
          </a:p>
        </p:txBody>
      </p:sp>
      <p:sp>
        <p:nvSpPr>
          <p:cNvPr id="39" name="椭圆 38"/>
          <p:cNvSpPr/>
          <p:nvPr/>
        </p:nvSpPr>
        <p:spPr>
          <a:xfrm>
            <a:off x="1600835" y="2371090"/>
            <a:ext cx="361950" cy="36195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0" name="图片 39" descr="经济发展"/>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7020" y="2390140"/>
            <a:ext cx="688975" cy="688975"/>
          </a:xfrm>
          <a:prstGeom prst="rect">
            <a:avLst/>
          </a:prstGeom>
        </p:spPr>
      </p:pic>
      <p:sp>
        <p:nvSpPr>
          <p:cNvPr id="42" name="椭圆 41"/>
          <p:cNvSpPr/>
          <p:nvPr/>
        </p:nvSpPr>
        <p:spPr>
          <a:xfrm>
            <a:off x="6890385" y="2371090"/>
            <a:ext cx="361950" cy="36195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3" name="图片 42" descr="分公司"/>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15760" y="2474595"/>
            <a:ext cx="513715" cy="513715"/>
          </a:xfrm>
          <a:prstGeom prst="rect">
            <a:avLst/>
          </a:prstGeom>
        </p:spPr>
      </p:pic>
      <p:cxnSp>
        <p:nvCxnSpPr>
          <p:cNvPr id="4" name="直接连接符 3"/>
          <p:cNvCxnSpPr/>
          <p:nvPr/>
        </p:nvCxnSpPr>
        <p:spPr>
          <a:xfrm>
            <a:off x="4118610" y="1282700"/>
            <a:ext cx="55079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4012565" y="1229995"/>
            <a:ext cx="106045" cy="1060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 name="组合 14"/>
          <p:cNvGrpSpPr/>
          <p:nvPr/>
        </p:nvGrpSpPr>
        <p:grpSpPr>
          <a:xfrm>
            <a:off x="9581515" y="1205865"/>
            <a:ext cx="325120" cy="182880"/>
            <a:chOff x="15089" y="1899"/>
            <a:chExt cx="512" cy="288"/>
          </a:xfrm>
        </p:grpSpPr>
        <p:cxnSp>
          <p:nvCxnSpPr>
            <p:cNvPr id="8" name="直接连接符 7"/>
            <p:cNvCxnSpPr/>
            <p:nvPr/>
          </p:nvCxnSpPr>
          <p:spPr>
            <a:xfrm flipH="1">
              <a:off x="15089" y="1899"/>
              <a:ext cx="166" cy="288"/>
            </a:xfrm>
            <a:prstGeom prst="line">
              <a:avLst/>
            </a:prstGeom>
            <a:ln w="12700" cmpd="sng">
              <a:solidFill>
                <a:srgbClr val="FAFAFA"/>
              </a:solidFill>
              <a:prstDash val="soli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5265" y="1899"/>
              <a:ext cx="166" cy="288"/>
            </a:xfrm>
            <a:prstGeom prst="line">
              <a:avLst/>
            </a:prstGeom>
            <a:ln w="12700" cmpd="sng">
              <a:solidFill>
                <a:srgbClr val="FAFAFA"/>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15435" y="1899"/>
              <a:ext cx="166" cy="288"/>
            </a:xfrm>
            <a:prstGeom prst="line">
              <a:avLst/>
            </a:prstGeom>
            <a:ln w="12700" cmpd="sng">
              <a:solidFill>
                <a:srgbClr val="FAFAFA"/>
              </a:solidFill>
              <a:prstDash val="solid"/>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9896475" y="1215390"/>
            <a:ext cx="325120" cy="182880"/>
            <a:chOff x="15089" y="1899"/>
            <a:chExt cx="512" cy="288"/>
          </a:xfrm>
        </p:grpSpPr>
        <p:cxnSp>
          <p:nvCxnSpPr>
            <p:cNvPr id="19" name="直接连接符 18"/>
            <p:cNvCxnSpPr/>
            <p:nvPr/>
          </p:nvCxnSpPr>
          <p:spPr>
            <a:xfrm flipH="1">
              <a:off x="15089" y="1899"/>
              <a:ext cx="166" cy="288"/>
            </a:xfrm>
            <a:prstGeom prst="line">
              <a:avLst/>
            </a:prstGeom>
            <a:ln w="12700" cmpd="sng">
              <a:solidFill>
                <a:srgbClr val="FAFAFA">
                  <a:alpha val="59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5265" y="1899"/>
              <a:ext cx="166" cy="288"/>
            </a:xfrm>
            <a:prstGeom prst="line">
              <a:avLst/>
            </a:prstGeom>
            <a:ln w="12700" cmpd="sng">
              <a:solidFill>
                <a:srgbClr val="FAFAFA">
                  <a:alpha val="59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5435" y="1899"/>
              <a:ext cx="166" cy="288"/>
            </a:xfrm>
            <a:prstGeom prst="line">
              <a:avLst/>
            </a:prstGeom>
            <a:ln w="12700" cmpd="sng">
              <a:solidFill>
                <a:srgbClr val="FAFAFA">
                  <a:alpha val="59000"/>
                </a:srgb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10211435" y="1215390"/>
            <a:ext cx="325120" cy="182880"/>
            <a:chOff x="15089" y="1899"/>
            <a:chExt cx="512" cy="288"/>
          </a:xfrm>
        </p:grpSpPr>
        <p:cxnSp>
          <p:nvCxnSpPr>
            <p:cNvPr id="27" name="直接连接符 26"/>
            <p:cNvCxnSpPr/>
            <p:nvPr/>
          </p:nvCxnSpPr>
          <p:spPr>
            <a:xfrm flipH="1">
              <a:off x="15089" y="1899"/>
              <a:ext cx="166" cy="288"/>
            </a:xfrm>
            <a:prstGeom prst="line">
              <a:avLst/>
            </a:prstGeom>
            <a:ln w="12700" cmpd="sng">
              <a:solidFill>
                <a:srgbClr val="FAFAFA"/>
              </a:solidFill>
              <a:prstDash val="soli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15265" y="1899"/>
              <a:ext cx="166" cy="288"/>
            </a:xfrm>
            <a:prstGeom prst="line">
              <a:avLst/>
            </a:prstGeom>
            <a:ln w="12700" cmpd="sng">
              <a:solidFill>
                <a:srgbClr val="FAFAFA"/>
              </a:solidFill>
              <a:prstDash val="soli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15435" y="1899"/>
              <a:ext cx="166" cy="288"/>
            </a:xfrm>
            <a:prstGeom prst="line">
              <a:avLst/>
            </a:prstGeom>
            <a:ln w="12700" cmpd="sng">
              <a:solidFill>
                <a:srgbClr val="FAFAFA"/>
              </a:solidFill>
              <a:prstDash val="solid"/>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10517505" y="1216025"/>
            <a:ext cx="325120" cy="182880"/>
            <a:chOff x="15089" y="1899"/>
            <a:chExt cx="512" cy="288"/>
          </a:xfrm>
        </p:grpSpPr>
        <p:cxnSp>
          <p:nvCxnSpPr>
            <p:cNvPr id="33" name="直接连接符 32"/>
            <p:cNvCxnSpPr/>
            <p:nvPr/>
          </p:nvCxnSpPr>
          <p:spPr>
            <a:xfrm flipH="1">
              <a:off x="15089" y="1899"/>
              <a:ext cx="166" cy="288"/>
            </a:xfrm>
            <a:prstGeom prst="line">
              <a:avLst/>
            </a:prstGeom>
            <a:ln w="12700" cmpd="sng">
              <a:solidFill>
                <a:srgbClr val="FAFAFA"/>
              </a:solidFill>
              <a:prstDash val="soli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15265" y="1899"/>
              <a:ext cx="166" cy="288"/>
            </a:xfrm>
            <a:prstGeom prst="line">
              <a:avLst/>
            </a:prstGeom>
            <a:ln w="12700" cmpd="sng">
              <a:solidFill>
                <a:srgbClr val="FAFAFA"/>
              </a:solidFill>
              <a:prstDash val="soli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15435" y="1899"/>
              <a:ext cx="166" cy="288"/>
            </a:xfrm>
            <a:prstGeom prst="line">
              <a:avLst/>
            </a:prstGeom>
            <a:ln w="12700" cmpd="sng">
              <a:solidFill>
                <a:srgbClr val="FAFAFA"/>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10832465" y="1225550"/>
            <a:ext cx="325120" cy="182880"/>
            <a:chOff x="15089" y="1899"/>
            <a:chExt cx="512" cy="288"/>
          </a:xfrm>
        </p:grpSpPr>
        <p:cxnSp>
          <p:nvCxnSpPr>
            <p:cNvPr id="37" name="直接连接符 36"/>
            <p:cNvCxnSpPr/>
            <p:nvPr/>
          </p:nvCxnSpPr>
          <p:spPr>
            <a:xfrm flipH="1">
              <a:off x="15089" y="1899"/>
              <a:ext cx="166" cy="288"/>
            </a:xfrm>
            <a:prstGeom prst="line">
              <a:avLst/>
            </a:prstGeom>
            <a:ln w="12700" cmpd="sng">
              <a:solidFill>
                <a:srgbClr val="FAFAFA">
                  <a:alpha val="59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15265" y="1899"/>
              <a:ext cx="166" cy="288"/>
            </a:xfrm>
            <a:prstGeom prst="line">
              <a:avLst/>
            </a:prstGeom>
            <a:ln w="12700" cmpd="sng">
              <a:solidFill>
                <a:srgbClr val="FAFAFA">
                  <a:alpha val="59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H="1">
              <a:off x="15435" y="1899"/>
              <a:ext cx="166" cy="288"/>
            </a:xfrm>
            <a:prstGeom prst="line">
              <a:avLst/>
            </a:prstGeom>
            <a:ln w="12700" cmpd="sng">
              <a:solidFill>
                <a:srgbClr val="FAFAFA">
                  <a:alpha val="59000"/>
                </a:srgbClr>
              </a:soli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1771EB"/>
                </a:solidFill>
              </a:rPr>
              <a:t>企业文化</a:t>
            </a:r>
            <a:endParaRPr lang="zh-CN" altLang="en-US">
              <a:solidFill>
                <a:srgbClr val="1771EB"/>
              </a:solidFill>
            </a:endParaRPr>
          </a:p>
        </p:txBody>
      </p:sp>
      <p:grpSp>
        <p:nvGrpSpPr>
          <p:cNvPr id="3" name="组合 2"/>
          <p:cNvGrpSpPr/>
          <p:nvPr/>
        </p:nvGrpSpPr>
        <p:grpSpPr>
          <a:xfrm>
            <a:off x="0" y="1212215"/>
            <a:ext cx="12192000" cy="6179185"/>
            <a:chOff x="0" y="1909"/>
            <a:chExt cx="19200" cy="9731"/>
          </a:xfrm>
        </p:grpSpPr>
        <p:sp>
          <p:nvSpPr>
            <p:cNvPr id="48" name="椭圆 47"/>
            <p:cNvSpPr/>
            <p:nvPr/>
          </p:nvSpPr>
          <p:spPr>
            <a:xfrm>
              <a:off x="10779" y="4609"/>
              <a:ext cx="7031" cy="7031"/>
            </a:xfrm>
            <a:prstGeom prst="ellipse">
              <a:avLst/>
            </a:prstGeom>
            <a:gradFill flip="none" rotWithShape="1">
              <a:gsLst>
                <a:gs pos="100000">
                  <a:srgbClr val="2979FF">
                    <a:alpha val="0"/>
                    <a:lumMod val="14000"/>
                    <a:lumOff val="86000"/>
                  </a:srgbClr>
                </a:gs>
                <a:gs pos="0">
                  <a:srgbClr val="2979FF">
                    <a:alpha val="70000"/>
                    <a:lumMod val="60000"/>
                    <a:lumOff val="4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29" name="Rectangle 4"/>
            <p:cNvSpPr/>
            <p:nvPr/>
          </p:nvSpPr>
          <p:spPr>
            <a:xfrm>
              <a:off x="0" y="1922"/>
              <a:ext cx="19200" cy="8891"/>
            </a:xfrm>
            <a:prstGeom prst="rect">
              <a:avLst/>
            </a:prstGeom>
            <a:gradFill flip="none" rotWithShape="1">
              <a:gsLst>
                <a:gs pos="10000">
                  <a:srgbClr val="2979FF">
                    <a:alpha val="10000"/>
                  </a:srgbClr>
                </a:gs>
                <a:gs pos="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Franklin Gothic Medium" panose="020B0603020102020204"/>
                <a:ea typeface="微软雅黑" panose="020B0503020204020204" pitchFamily="34" charset="-122"/>
                <a:cs typeface="+mn-cs"/>
              </a:endParaRPr>
            </a:p>
          </p:txBody>
        </p:sp>
        <p:pic>
          <p:nvPicPr>
            <p:cNvPr id="28" name="图片 27"/>
            <p:cNvPicPr>
              <a:picLocks noChangeAspect="1"/>
            </p:cNvPicPr>
            <p:nvPr/>
          </p:nvPicPr>
          <p:blipFill rotWithShape="1">
            <a:blip r:embed="rId1"/>
            <a:srcRect b="4182"/>
            <a:stretch>
              <a:fillRect/>
            </a:stretch>
          </p:blipFill>
          <p:spPr>
            <a:xfrm>
              <a:off x="767" y="1909"/>
              <a:ext cx="17640" cy="4178"/>
            </a:xfrm>
            <a:prstGeom prst="rect">
              <a:avLst/>
            </a:prstGeom>
          </p:spPr>
        </p:pic>
        <p:grpSp>
          <p:nvGrpSpPr>
            <p:cNvPr id="83" name="组合 82"/>
            <p:cNvGrpSpPr/>
            <p:nvPr/>
          </p:nvGrpSpPr>
          <p:grpSpPr>
            <a:xfrm>
              <a:off x="736" y="6188"/>
              <a:ext cx="17936" cy="3273"/>
              <a:chOff x="467274" y="4461140"/>
              <a:chExt cx="11389215" cy="2078248"/>
            </a:xfrm>
          </p:grpSpPr>
          <p:sp>
            <p:nvSpPr>
              <p:cNvPr id="69" name="任意形状 68"/>
              <p:cNvSpPr/>
              <p:nvPr/>
            </p:nvSpPr>
            <p:spPr>
              <a:xfrm>
                <a:off x="467274" y="4461140"/>
                <a:ext cx="2742363" cy="2078248"/>
              </a:xfrm>
              <a:custGeom>
                <a:avLst/>
                <a:gdLst>
                  <a:gd name="connsiteX0" fmla="*/ 0 w 2742363"/>
                  <a:gd name="connsiteY0" fmla="*/ 0 h 2078248"/>
                  <a:gd name="connsiteX1" fmla="*/ 2742363 w 2742363"/>
                  <a:gd name="connsiteY1" fmla="*/ 0 h 2078248"/>
                  <a:gd name="connsiteX2" fmla="*/ 2742363 w 2742363"/>
                  <a:gd name="connsiteY2" fmla="*/ 2078248 h 2078248"/>
                  <a:gd name="connsiteX3" fmla="*/ 130329 w 2742363"/>
                  <a:gd name="connsiteY3" fmla="*/ 2078248 h 2078248"/>
                  <a:gd name="connsiteX4" fmla="*/ 0 w 2742363"/>
                  <a:gd name="connsiteY4" fmla="*/ 1947919 h 2078248"/>
                  <a:gd name="connsiteX5" fmla="*/ 0 w 2742363"/>
                  <a:gd name="connsiteY5" fmla="*/ 0 h 207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363" h="2078248">
                    <a:moveTo>
                      <a:pt x="0" y="0"/>
                    </a:moveTo>
                    <a:lnTo>
                      <a:pt x="2742363" y="0"/>
                    </a:lnTo>
                    <a:lnTo>
                      <a:pt x="2742363" y="2078248"/>
                    </a:lnTo>
                    <a:lnTo>
                      <a:pt x="130329" y="2078248"/>
                    </a:lnTo>
                    <a:cubicBezTo>
                      <a:pt x="58350" y="2078248"/>
                      <a:pt x="0" y="2019898"/>
                      <a:pt x="0" y="1947919"/>
                    </a:cubicBezTo>
                    <a:lnTo>
                      <a:pt x="0" y="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68" name="任意形状 67"/>
              <p:cNvSpPr/>
              <p:nvPr/>
            </p:nvSpPr>
            <p:spPr>
              <a:xfrm>
                <a:off x="3281637" y="4461140"/>
                <a:ext cx="2742363" cy="2078248"/>
              </a:xfrm>
              <a:custGeom>
                <a:avLst/>
                <a:gdLst>
                  <a:gd name="connsiteX0" fmla="*/ 0 w 2742363"/>
                  <a:gd name="connsiteY0" fmla="*/ 0 h 2078248"/>
                  <a:gd name="connsiteX1" fmla="*/ 2742363 w 2742363"/>
                  <a:gd name="connsiteY1" fmla="*/ 0 h 2078248"/>
                  <a:gd name="connsiteX2" fmla="*/ 2742363 w 2742363"/>
                  <a:gd name="connsiteY2" fmla="*/ 2078248 h 2078248"/>
                  <a:gd name="connsiteX3" fmla="*/ 0 w 2742363"/>
                  <a:gd name="connsiteY3" fmla="*/ 2078248 h 2078248"/>
                  <a:gd name="connsiteX4" fmla="*/ 0 w 2742363"/>
                  <a:gd name="connsiteY4" fmla="*/ 0 h 2078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363" h="2078248">
                    <a:moveTo>
                      <a:pt x="0" y="0"/>
                    </a:moveTo>
                    <a:lnTo>
                      <a:pt x="2742363" y="0"/>
                    </a:lnTo>
                    <a:lnTo>
                      <a:pt x="2742363" y="2078248"/>
                    </a:lnTo>
                    <a:lnTo>
                      <a:pt x="0" y="2078248"/>
                    </a:lnTo>
                    <a:lnTo>
                      <a:pt x="0" y="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67" name="任意形状 66"/>
              <p:cNvSpPr/>
              <p:nvPr/>
            </p:nvSpPr>
            <p:spPr>
              <a:xfrm>
                <a:off x="6096000" y="4461140"/>
                <a:ext cx="2742363" cy="2078248"/>
              </a:xfrm>
              <a:custGeom>
                <a:avLst/>
                <a:gdLst>
                  <a:gd name="connsiteX0" fmla="*/ 0 w 2742363"/>
                  <a:gd name="connsiteY0" fmla="*/ 0 h 2078248"/>
                  <a:gd name="connsiteX1" fmla="*/ 2742363 w 2742363"/>
                  <a:gd name="connsiteY1" fmla="*/ 0 h 2078248"/>
                  <a:gd name="connsiteX2" fmla="*/ 2742363 w 2742363"/>
                  <a:gd name="connsiteY2" fmla="*/ 2078248 h 2078248"/>
                  <a:gd name="connsiteX3" fmla="*/ 0 w 2742363"/>
                  <a:gd name="connsiteY3" fmla="*/ 2078248 h 2078248"/>
                  <a:gd name="connsiteX4" fmla="*/ 0 w 2742363"/>
                  <a:gd name="connsiteY4" fmla="*/ 0 h 2078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363" h="2078248">
                    <a:moveTo>
                      <a:pt x="0" y="0"/>
                    </a:moveTo>
                    <a:lnTo>
                      <a:pt x="2742363" y="0"/>
                    </a:lnTo>
                    <a:lnTo>
                      <a:pt x="2742363" y="2078248"/>
                    </a:lnTo>
                    <a:lnTo>
                      <a:pt x="0" y="2078248"/>
                    </a:lnTo>
                    <a:lnTo>
                      <a:pt x="0" y="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66" name="任意形状 65"/>
              <p:cNvSpPr/>
              <p:nvPr/>
            </p:nvSpPr>
            <p:spPr>
              <a:xfrm>
                <a:off x="8910363" y="4461140"/>
                <a:ext cx="2742363" cy="2078248"/>
              </a:xfrm>
              <a:custGeom>
                <a:avLst/>
                <a:gdLst>
                  <a:gd name="connsiteX0" fmla="*/ 0 w 2742363"/>
                  <a:gd name="connsiteY0" fmla="*/ 0 h 2078248"/>
                  <a:gd name="connsiteX1" fmla="*/ 2742363 w 2742363"/>
                  <a:gd name="connsiteY1" fmla="*/ 0 h 2078248"/>
                  <a:gd name="connsiteX2" fmla="*/ 2742363 w 2742363"/>
                  <a:gd name="connsiteY2" fmla="*/ 1947919 h 2078248"/>
                  <a:gd name="connsiteX3" fmla="*/ 2612034 w 2742363"/>
                  <a:gd name="connsiteY3" fmla="*/ 2078248 h 2078248"/>
                  <a:gd name="connsiteX4" fmla="*/ 0 w 2742363"/>
                  <a:gd name="connsiteY4" fmla="*/ 2078248 h 2078248"/>
                  <a:gd name="connsiteX5" fmla="*/ 0 w 2742363"/>
                  <a:gd name="connsiteY5" fmla="*/ 0 h 207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363" h="2078248">
                    <a:moveTo>
                      <a:pt x="0" y="0"/>
                    </a:moveTo>
                    <a:lnTo>
                      <a:pt x="2742363" y="0"/>
                    </a:lnTo>
                    <a:lnTo>
                      <a:pt x="2742363" y="1947919"/>
                    </a:lnTo>
                    <a:cubicBezTo>
                      <a:pt x="2742363" y="2019898"/>
                      <a:pt x="2684013" y="2078248"/>
                      <a:pt x="2612034" y="2078248"/>
                    </a:cubicBezTo>
                    <a:lnTo>
                      <a:pt x="0" y="2078248"/>
                    </a:lnTo>
                    <a:lnTo>
                      <a:pt x="0" y="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pic>
            <p:nvPicPr>
              <p:cNvPr id="56" name="图片 2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8444" y="4644000"/>
                <a:ext cx="1051560" cy="1051560"/>
              </a:xfrm>
              <a:prstGeom prst="rect">
                <a:avLst/>
              </a:prstGeom>
            </p:spPr>
          </p:pic>
          <p:sp>
            <p:nvSpPr>
              <p:cNvPr id="55" name="文本框 54"/>
              <p:cNvSpPr txBox="1"/>
              <p:nvPr/>
            </p:nvSpPr>
            <p:spPr>
              <a:xfrm>
                <a:off x="818708" y="5122357"/>
                <a:ext cx="2410981" cy="1137043"/>
              </a:xfrm>
              <a:prstGeom prst="rect">
                <a:avLst/>
              </a:prstGeom>
              <a:noFill/>
            </p:spPr>
            <p:txBody>
              <a:bodyPr wrap="square" rtlCol="0">
                <a:spAutoFit/>
              </a:bodyPr>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mn-cs"/>
                  </a:rPr>
                  <a:t>经营使命</a:t>
                </a:r>
                <a:endParaRPr kumimoji="0" lang="zh-CN" altLang="en-US" sz="2200" b="1" i="0" u="none" strike="noStrike" kern="1200" cap="none" spc="0"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1F2D3D"/>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sym typeface="+mn-ea"/>
                  </a:rPr>
                  <a:t>让中国企业数字化转型更成功</a:t>
                </a:r>
                <a:endParaRPr kumimoji="0" lang="zh-CN" altLang="en-US" sz="1800" b="0" i="0" u="none" strike="noStrike" kern="1200" cap="none" spc="0" normalizeH="0" baseline="0" noProof="0" dirty="0">
                  <a:ln>
                    <a:noFill/>
                  </a:ln>
                  <a:solidFill>
                    <a:srgbClr val="1F2D3D"/>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sym typeface="+mn-ea"/>
                </a:endParaRPr>
              </a:p>
            </p:txBody>
          </p:sp>
          <p:pic>
            <p:nvPicPr>
              <p:cNvPr id="62" name="图片 1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7006" y="4639677"/>
                <a:ext cx="1051200" cy="1051200"/>
              </a:xfrm>
              <a:prstGeom prst="rect">
                <a:avLst/>
              </a:prstGeom>
            </p:spPr>
          </p:pic>
          <p:sp>
            <p:nvSpPr>
              <p:cNvPr id="57" name="文本框 56"/>
              <p:cNvSpPr txBox="1"/>
              <p:nvPr/>
            </p:nvSpPr>
            <p:spPr>
              <a:xfrm>
                <a:off x="3613019" y="5122357"/>
                <a:ext cx="2410981" cy="1137043"/>
              </a:xfrm>
              <a:prstGeom prst="rect">
                <a:avLst/>
              </a:prstGeom>
              <a:noFill/>
            </p:spPr>
            <p:txBody>
              <a:bodyPr wrap="square" rtlCol="0">
                <a:spAutoFit/>
              </a:bodyPr>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mn-cs"/>
                  </a:rPr>
                  <a:t>企业愿景</a:t>
                </a:r>
                <a:endParaRPr kumimoji="0" lang="zh-CN" altLang="en-US" sz="2200" b="1" i="0" u="none" strike="noStrike" kern="1200" cap="none" spc="0"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1F2D3D"/>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sym typeface="+mn-ea"/>
                  </a:rPr>
                  <a:t>成为最受企业信赖的</a:t>
                </a:r>
                <a:r>
                  <a:rPr kumimoji="0" lang="en-US" altLang="zh-CN" sz="1800" b="0" i="0" u="none" strike="noStrike" kern="1200" cap="none" spc="0" normalizeH="0" baseline="0" noProof="0" dirty="0">
                    <a:ln>
                      <a:noFill/>
                    </a:ln>
                    <a:solidFill>
                      <a:srgbClr val="1F2D3D"/>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sym typeface="+mn-ea"/>
                  </a:rPr>
                  <a:t>CRM</a:t>
                </a:r>
                <a:r>
                  <a:rPr kumimoji="0" lang="zh-CN" altLang="en-US" sz="1800" b="0" i="0" u="none" strike="noStrike" kern="1200" cap="none" spc="0" normalizeH="0" baseline="0" noProof="0" dirty="0">
                    <a:ln>
                      <a:noFill/>
                    </a:ln>
                    <a:solidFill>
                      <a:srgbClr val="1F2D3D"/>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sym typeface="+mn-ea"/>
                  </a:rPr>
                  <a:t>公司</a:t>
                </a:r>
                <a:endParaRPr kumimoji="0" lang="zh-CN" altLang="en-US" sz="1800" b="0" i="0" u="none" strike="noStrike" kern="1200" cap="none" spc="0" normalizeH="0" baseline="0" noProof="0" dirty="0">
                  <a:ln>
                    <a:noFill/>
                  </a:ln>
                  <a:solidFill>
                    <a:srgbClr val="1F2D3D"/>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sym typeface="+mn-ea"/>
                </a:endParaRPr>
              </a:p>
            </p:txBody>
          </p:sp>
          <p:pic>
            <p:nvPicPr>
              <p:cNvPr id="63" name="图片 19"/>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13060" y="4639677"/>
                <a:ext cx="989488" cy="1051200"/>
              </a:xfrm>
              <a:prstGeom prst="rect">
                <a:avLst/>
              </a:prstGeom>
            </p:spPr>
          </p:pic>
          <p:sp>
            <p:nvSpPr>
              <p:cNvPr id="58" name="文本框 57"/>
              <p:cNvSpPr txBox="1"/>
              <p:nvPr/>
            </p:nvSpPr>
            <p:spPr>
              <a:xfrm>
                <a:off x="6427382" y="5122356"/>
                <a:ext cx="2410981" cy="1137043"/>
              </a:xfrm>
              <a:prstGeom prst="rect">
                <a:avLst/>
              </a:prstGeom>
              <a:noFill/>
            </p:spPr>
            <p:txBody>
              <a:bodyPr wrap="square" rtlCol="0">
                <a:spAutoFit/>
              </a:bodyPr>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mn-cs"/>
                  </a:rPr>
                  <a:t>核心价值观</a:t>
                </a:r>
                <a:endParaRPr kumimoji="0" lang="zh-CN" altLang="en-US" sz="2200" b="1" i="0" u="none" strike="noStrike" kern="1200" cap="none" spc="0"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1F2D3D"/>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sym typeface="+mn-ea"/>
                  </a:rPr>
                  <a:t>客户第一，以客户的成功定义我们的成功</a:t>
                </a:r>
                <a:endParaRPr kumimoji="0" lang="zh-CN" altLang="en-US" sz="1800" b="0" i="0" u="none" strike="noStrike" kern="1200" cap="none" spc="0" normalizeH="0" baseline="0" noProof="0" dirty="0">
                  <a:ln>
                    <a:noFill/>
                  </a:ln>
                  <a:solidFill>
                    <a:srgbClr val="1F2D3D"/>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sym typeface="+mn-ea"/>
                </a:endParaRPr>
              </a:p>
            </p:txBody>
          </p:sp>
          <p:pic>
            <p:nvPicPr>
              <p:cNvPr id="64" name="图片 2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10363" y="4649208"/>
                <a:ext cx="1018889" cy="1051200"/>
              </a:xfrm>
              <a:prstGeom prst="rect">
                <a:avLst/>
              </a:prstGeom>
            </p:spPr>
          </p:pic>
          <p:sp>
            <p:nvSpPr>
              <p:cNvPr id="59" name="文本框 58"/>
              <p:cNvSpPr txBox="1"/>
              <p:nvPr/>
            </p:nvSpPr>
            <p:spPr>
              <a:xfrm>
                <a:off x="9445508" y="5122356"/>
                <a:ext cx="2410981" cy="804644"/>
              </a:xfrm>
              <a:prstGeom prst="rect">
                <a:avLst/>
              </a:prstGeom>
              <a:noFill/>
            </p:spPr>
            <p:txBody>
              <a:bodyPr wrap="square" rtlCol="0">
                <a:spAutoFit/>
              </a:bodyPr>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mn-cs"/>
                  </a:rPr>
                  <a:t>经营理念</a:t>
                </a:r>
                <a:endParaRPr kumimoji="0" lang="zh-CN" altLang="en-US" sz="2200" b="1" i="0" u="none" strike="noStrike" kern="1200" cap="none" spc="0"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1F2D3D"/>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sym typeface="+mn-ea"/>
                  </a:rPr>
                  <a:t>悦近来远 终身服务</a:t>
                </a:r>
                <a:endParaRPr kumimoji="0" lang="zh-CN" altLang="en-US" sz="1800" b="0" i="0" u="none" strike="noStrike" kern="1200" cap="none" spc="0" normalizeH="0" baseline="0" noProof="0" dirty="0">
                  <a:ln>
                    <a:noFill/>
                  </a:ln>
                  <a:solidFill>
                    <a:srgbClr val="1F2D3D"/>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sym typeface="+mn-ea"/>
                </a:endParaRPr>
              </a:p>
            </p:txBody>
          </p:sp>
        </p:grpSp>
        <p:sp>
          <p:nvSpPr>
            <p:cNvPr id="46" name="任意形状 45"/>
            <p:cNvSpPr/>
            <p:nvPr/>
          </p:nvSpPr>
          <p:spPr>
            <a:xfrm>
              <a:off x="766" y="1922"/>
              <a:ext cx="16445" cy="4178"/>
            </a:xfrm>
            <a:custGeom>
              <a:avLst/>
              <a:gdLst>
                <a:gd name="connsiteX0" fmla="*/ 78191 w 10442575"/>
                <a:gd name="connsiteY0" fmla="*/ 0 h 2615952"/>
                <a:gd name="connsiteX1" fmla="*/ 10442575 w 10442575"/>
                <a:gd name="connsiteY1" fmla="*/ 0 h 2615952"/>
                <a:gd name="connsiteX2" fmla="*/ 10442575 w 10442575"/>
                <a:gd name="connsiteY2" fmla="*/ 2615952 h 2615952"/>
                <a:gd name="connsiteX3" fmla="*/ 78191 w 10442575"/>
                <a:gd name="connsiteY3" fmla="*/ 2615952 h 2615952"/>
                <a:gd name="connsiteX4" fmla="*/ 0 w 10442575"/>
                <a:gd name="connsiteY4" fmla="*/ 2537761 h 2615952"/>
                <a:gd name="connsiteX5" fmla="*/ 0 w 10442575"/>
                <a:gd name="connsiteY5" fmla="*/ 78191 h 2615952"/>
                <a:gd name="connsiteX6" fmla="*/ 78191 w 10442575"/>
                <a:gd name="connsiteY6" fmla="*/ 0 h 261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42575" h="2615952">
                  <a:moveTo>
                    <a:pt x="78191" y="0"/>
                  </a:moveTo>
                  <a:lnTo>
                    <a:pt x="10442575" y="0"/>
                  </a:lnTo>
                  <a:lnTo>
                    <a:pt x="10442575" y="2615952"/>
                  </a:lnTo>
                  <a:lnTo>
                    <a:pt x="78191" y="2615952"/>
                  </a:lnTo>
                  <a:cubicBezTo>
                    <a:pt x="35007" y="2615952"/>
                    <a:pt x="0" y="2580945"/>
                    <a:pt x="0" y="2537761"/>
                  </a:cubicBezTo>
                  <a:lnTo>
                    <a:pt x="0" y="78191"/>
                  </a:lnTo>
                  <a:cubicBezTo>
                    <a:pt x="0" y="35007"/>
                    <a:pt x="35007" y="0"/>
                    <a:pt x="78191" y="0"/>
                  </a:cubicBezTo>
                  <a:close/>
                </a:path>
              </a:pathLst>
            </a:custGeom>
            <a:gradFill flip="none" rotWithShape="1">
              <a:gsLst>
                <a:gs pos="52000">
                  <a:srgbClr val="FFFFFF"/>
                </a:gs>
                <a:gs pos="100000">
                  <a:schemeClr val="bg1">
                    <a:alpha val="0"/>
                  </a:schemeClr>
                </a:gs>
                <a:gs pos="0">
                  <a:schemeClr val="bg1"/>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p:sp>
          <p:nvSpPr>
            <p:cNvPr id="24" name="文本框 23"/>
            <p:cNvSpPr txBox="1"/>
            <p:nvPr/>
          </p:nvSpPr>
          <p:spPr>
            <a:xfrm>
              <a:off x="1289" y="3998"/>
              <a:ext cx="9762" cy="1452"/>
            </a:xfrm>
            <a:prstGeom prst="rect">
              <a:avLst/>
            </a:prstGeom>
            <a:noFill/>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300" normalizeH="0" baseline="0" noProof="0" dirty="0">
                  <a:ln>
                    <a:noFill/>
                  </a:ln>
                  <a:solidFill>
                    <a:srgbClr val="1F2D3D"/>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灵当CRM成立于2008年，是深耕1</a:t>
              </a:r>
              <a:r>
                <a:rPr kumimoji="0" lang="en-US" altLang="zh-CN" sz="1800" b="0" i="0" u="none" strike="noStrike" kern="1200" cap="none" spc="300" normalizeH="0" baseline="0" noProof="0" dirty="0">
                  <a:ln>
                    <a:noFill/>
                  </a:ln>
                  <a:solidFill>
                    <a:srgbClr val="1F2D3D"/>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5</a:t>
              </a:r>
              <a:r>
                <a:rPr kumimoji="0" lang="zh-CN" altLang="en-US" sz="1800" b="0" i="0" u="none" strike="noStrike" kern="1200" cap="none" spc="300" normalizeH="0" baseline="0" noProof="0" dirty="0">
                  <a:ln>
                    <a:noFill/>
                  </a:ln>
                  <a:solidFill>
                    <a:srgbClr val="1F2D3D"/>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年的个性化CRM专家。公司总部位于上海浦东，目前已在北京、广州、深圳等2</a:t>
              </a:r>
              <a:r>
                <a:rPr kumimoji="0" lang="en-US" altLang="zh-CN" sz="1800" b="0" i="0" u="none" strike="noStrike" kern="1200" cap="none" spc="300" normalizeH="0" baseline="0" noProof="0" dirty="0">
                  <a:ln>
                    <a:noFill/>
                  </a:ln>
                  <a:solidFill>
                    <a:srgbClr val="1F2D3D"/>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8</a:t>
              </a:r>
              <a:r>
                <a:rPr kumimoji="0" lang="zh-CN" altLang="en-US" sz="1800" b="0" i="0" u="none" strike="noStrike" kern="1200" cap="none" spc="300" normalizeH="0" baseline="0" noProof="0" dirty="0">
                  <a:ln>
                    <a:noFill/>
                  </a:ln>
                  <a:solidFill>
                    <a:srgbClr val="1F2D3D"/>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个城市设有分公司和服务中心。</a:t>
              </a:r>
              <a:endParaRPr kumimoji="0" lang="zh-CN" altLang="en-US" sz="1800" b="0" i="0" u="none" strike="noStrike" kern="1200" cap="none" spc="0" normalizeH="0" baseline="0" noProof="0" dirty="0">
                <a:ln>
                  <a:noFill/>
                </a:ln>
                <a:solidFill>
                  <a:srgbClr val="1F2D3D"/>
                </a:solidFill>
                <a:effectLst/>
                <a:uLnTx/>
                <a:uFillTx/>
                <a:latin typeface="Calibri" panose="020F0502020204030204"/>
                <a:ea typeface="等线" panose="02010600030101010101" charset="-122"/>
                <a:cs typeface="+mn-cs"/>
              </a:endParaRPr>
            </a:p>
          </p:txBody>
        </p:sp>
        <p:pic>
          <p:nvPicPr>
            <p:cNvPr id="25" name="图片 24" descr="图片包含 游戏机, 画&#10;&#10;描述已自动生成"/>
            <p:cNvPicPr>
              <a:picLocks noChangeAspect="1"/>
            </p:cNvPicPr>
            <p:nvPr/>
          </p:nvPicPr>
          <p:blipFill>
            <a:blip r:embed="rId10"/>
            <a:stretch>
              <a:fillRect/>
            </a:stretch>
          </p:blipFill>
          <p:spPr>
            <a:xfrm>
              <a:off x="1289" y="2573"/>
              <a:ext cx="2500" cy="800"/>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524125" y="1009650"/>
            <a:ext cx="6958965" cy="3613785"/>
          </a:xfrm>
          <a:prstGeom prst="roundRect">
            <a:avLst>
              <a:gd name="adj" fmla="val 3568"/>
            </a:avLst>
          </a:prstGeom>
          <a:blipFill rotWithShape="1">
            <a:blip r:embed="rId2"/>
            <a:stretch>
              <a:fillRect/>
            </a:stretch>
          </a:blipFill>
          <a:ln>
            <a:noFill/>
          </a:ln>
          <a:effectLst>
            <a:outerShdw blurRad="114300" dist="38100" dir="2700000" algn="tl" rotWithShape="0">
              <a:srgbClr val="1771EB">
                <a:alpha val="40000"/>
              </a:srgbClr>
            </a:outerShdw>
          </a:effectLst>
        </p:spPr>
      </p:pic>
      <p:sp>
        <p:nvSpPr>
          <p:cNvPr id="3" name="标题 2"/>
          <p:cNvSpPr>
            <a:spLocks noGrp="1"/>
          </p:cNvSpPr>
          <p:nvPr>
            <p:ph type="title"/>
          </p:nvPr>
        </p:nvSpPr>
        <p:spPr/>
        <p:txBody>
          <a:bodyPr/>
          <a:lstStyle/>
          <a:p>
            <a:r>
              <a:rPr kern="0" noProof="0">
                <a:cs typeface="微软雅黑" panose="020B0503020204020204" pitchFamily="34" charset="-122"/>
                <a:sym typeface="+mn-ea"/>
              </a:rPr>
              <a:t>①</a:t>
            </a:r>
            <a:r>
              <a:rPr lang="en-US" altLang="zh-CN" dirty="0">
                <a:sym typeface="+mn-ea"/>
              </a:rPr>
              <a:t> </a:t>
            </a:r>
            <a:r>
              <a:rPr lang="zh-CN" altLang="en-US" dirty="0">
                <a:sym typeface="+mn-ea"/>
              </a:rPr>
              <a:t>下载最新“灵当连接</a:t>
            </a:r>
            <a:r>
              <a:rPr lang="en-US" altLang="zh-CN" dirty="0">
                <a:sym typeface="+mn-ea"/>
              </a:rPr>
              <a:t>ERP”</a:t>
            </a:r>
            <a:endParaRPr lang="zh-CN" altLang="en-US" dirty="0"/>
          </a:p>
        </p:txBody>
      </p:sp>
      <p:sp>
        <p:nvSpPr>
          <p:cNvPr id="6" name="矩形 5"/>
          <p:cNvSpPr/>
          <p:nvPr/>
        </p:nvSpPr>
        <p:spPr>
          <a:xfrm>
            <a:off x="603885" y="4796790"/>
            <a:ext cx="5496560" cy="1706880"/>
          </a:xfrm>
          <a:prstGeom prst="rect">
            <a:avLst/>
          </a:prstGeom>
        </p:spPr>
        <p:txBody>
          <a:bodyPr wrap="square" lIns="91440" tIns="45720" rIns="91440" bIns="45720" rtlCol="0" anchor="t" anchorCtr="0">
            <a:spAutoFit/>
          </a:bodyPr>
          <a:lstStyle>
            <a:lvl1pPr marL="0" indent="0" algn="l">
              <a:buNone/>
              <a:defRPr sz="2400">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pPr marL="342900" lvl="0" indent="-342900" algn="l">
              <a:lnSpc>
                <a:spcPct val="150000"/>
              </a:lnSpc>
              <a:spcBef>
                <a:spcPts val="0"/>
              </a:spcBef>
              <a:spcAft>
                <a:spcPts val="0"/>
              </a:spcAft>
              <a:buClrTx/>
              <a:buSzPct val="150000"/>
              <a:buFont typeface="Wingdings" panose="05000000000000000000" charset="0"/>
              <a:buBlip>
                <a:blip r:embed="rId3"/>
              </a:buBlip>
              <a:defRPr/>
            </a:pP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如果灵当CRM是本地部署，连接ERP建议选择本地部署。建议进入客户CRM服务器，在71mis中下载最新“</a:t>
            </a:r>
            <a:r>
              <a:rPr lang="zh-CN" altLang="en-US" sz="2000" b="1" noProof="0" dirty="0">
                <a:ln>
                  <a:noFill/>
                </a:ln>
                <a:solidFill>
                  <a:srgbClr val="FF66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灵当连接ERP</a:t>
            </a: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”软件包，并安装在客户CRM服务器中（</a:t>
            </a:r>
            <a:r>
              <a:rPr lang="zh-CN" altLang="en-US" sz="1800" b="1" noProof="0" dirty="0">
                <a:ln>
                  <a:noFill/>
                </a:ln>
                <a:solidFill>
                  <a:srgbClr val="1771EB"/>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注：服务器需能够访问CRM与ERP</a:t>
            </a: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矩形 6"/>
          <p:cNvSpPr/>
          <p:nvPr/>
        </p:nvSpPr>
        <p:spPr>
          <a:xfrm>
            <a:off x="6242050" y="4796790"/>
            <a:ext cx="5563235" cy="922020"/>
          </a:xfrm>
          <a:prstGeom prst="rect">
            <a:avLst/>
          </a:prstGeom>
        </p:spPr>
        <p:txBody>
          <a:bodyPr wrap="square" lIns="91440" tIns="45720" rIns="91440" bIns="45720" rtlCol="0" anchor="t" anchorCtr="0">
            <a:spAutoFit/>
          </a:bodyPr>
          <a:lstStyle>
            <a:lvl1pPr marL="0" indent="0" algn="l">
              <a:buNone/>
              <a:defRPr sz="2400">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pPr marL="342900" lvl="0" indent="-342900" algn="l">
              <a:lnSpc>
                <a:spcPct val="150000"/>
              </a:lnSpc>
              <a:spcBef>
                <a:spcPts val="0"/>
              </a:spcBef>
              <a:spcAft>
                <a:spcPts val="0"/>
              </a:spcAft>
              <a:buClrTx/>
              <a:buSzPct val="150000"/>
              <a:buFont typeface="Wingdings" panose="05000000000000000000" charset="0"/>
              <a:buBlip>
                <a:blip r:embed="rId3"/>
              </a:buBlip>
              <a:defRPr/>
            </a:pP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如果灵当CRM是租赁的，连接ERP可安装在客户的本地服务器当中，或者直接使用</a:t>
            </a:r>
            <a:r>
              <a:rPr lang="zh-CN" altLang="en-US" sz="2000" b="1" noProof="0" dirty="0">
                <a:ln>
                  <a:noFill/>
                </a:ln>
                <a:solidFill>
                  <a:srgbClr val="FF66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灵当的云服务器</a:t>
            </a: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圆角矩形 5"/>
          <p:cNvSpPr/>
          <p:nvPr>
            <p:custDataLst>
              <p:tags r:id="rId4"/>
            </p:custDataLst>
          </p:nvPr>
        </p:nvSpPr>
        <p:spPr>
          <a:xfrm>
            <a:off x="6242050" y="2482850"/>
            <a:ext cx="3016885" cy="1892300"/>
          </a:xfrm>
          <a:prstGeom prst="roundRect">
            <a:avLst>
              <a:gd name="adj" fmla="val 4813"/>
            </a:avLst>
          </a:prstGeom>
          <a:noFill/>
          <a:ln w="19050">
            <a:solidFill>
              <a:srgbClr val="FD6702"/>
            </a:solidFill>
            <a:prstDash val="sysDash"/>
          </a:ln>
          <a:effectLst>
            <a:outerShdw blurRad="63500" sx="102000" sy="102000" algn="ctr" rotWithShape="0">
              <a:srgbClr val="FF66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39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1771EB"/>
                </a:solidFill>
              </a:rPr>
              <a:t>十</a:t>
            </a:r>
            <a:r>
              <a:rPr lang="zh-CN" altLang="en-US">
                <a:solidFill>
                  <a:srgbClr val="1771EB"/>
                </a:solidFill>
              </a:rPr>
              <a:t>五年发展历程</a:t>
            </a:r>
            <a:endParaRPr lang="zh-CN" altLang="en-US">
              <a:solidFill>
                <a:srgbClr val="1771EB"/>
              </a:solidFill>
            </a:endParaRPr>
          </a:p>
        </p:txBody>
      </p:sp>
      <p:pic>
        <p:nvPicPr>
          <p:cNvPr id="84" name="图片 83" descr="c54d863469b4b275d62dd891d5f1bc6c2bcf655bb0016-7E5r9Q"/>
          <p:cNvPicPr>
            <a:picLocks noGrp="1" noChangeAspect="1"/>
          </p:cNvPicPr>
          <p:nvPr isPhoto="1"/>
        </p:nvPicPr>
        <p:blipFill>
          <a:blip r:embed="rId1">
            <a:alphaModFix amt="25000"/>
            <a:lum/>
            <a:extLst>
              <a:ext uri="{28A0092B-C50C-407E-A947-70E740481C1C}">
                <a14:useLocalDpi xmlns:a14="http://schemas.microsoft.com/office/drawing/2010/main" val="0"/>
              </a:ext>
            </a:extLst>
          </a:blip>
          <a:stretch>
            <a:fillRect/>
          </a:stretch>
        </p:blipFill>
        <p:spPr>
          <a:xfrm rot="21343011">
            <a:off x="2087940" y="1014367"/>
            <a:ext cx="10449389" cy="7373607"/>
          </a:xfrm>
          <a:prstGeom prst="rect">
            <a:avLst/>
          </a:prstGeom>
        </p:spPr>
      </p:pic>
      <p:grpSp>
        <p:nvGrpSpPr>
          <p:cNvPr id="3" name="组合 2"/>
          <p:cNvGrpSpPr/>
          <p:nvPr/>
        </p:nvGrpSpPr>
        <p:grpSpPr>
          <a:xfrm>
            <a:off x="0" y="1036320"/>
            <a:ext cx="12161520" cy="5533390"/>
            <a:chOff x="0" y="1632"/>
            <a:chExt cx="19152" cy="8714"/>
          </a:xfrm>
        </p:grpSpPr>
        <p:sp>
          <p:nvSpPr>
            <p:cNvPr id="5" name="圆角矩形 4"/>
            <p:cNvSpPr/>
            <p:nvPr/>
          </p:nvSpPr>
          <p:spPr>
            <a:xfrm>
              <a:off x="937" y="1632"/>
              <a:ext cx="6790" cy="8699"/>
            </a:xfrm>
            <a:prstGeom prst="roundRect">
              <a:avLst>
                <a:gd name="adj" fmla="val 5238"/>
              </a:avLst>
            </a:prstGeom>
            <a:gradFill flip="none" rotWithShape="1">
              <a:gsLst>
                <a:gs pos="0">
                  <a:srgbClr val="1472EB">
                    <a:alpha val="5000"/>
                  </a:srgbClr>
                </a:gs>
                <a:gs pos="90000">
                  <a:schemeClr val="bg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baseline="30000" dirty="0"/>
            </a:p>
          </p:txBody>
        </p:sp>
        <p:sp>
          <p:nvSpPr>
            <p:cNvPr id="4" name="三角形 3"/>
            <p:cNvSpPr/>
            <p:nvPr/>
          </p:nvSpPr>
          <p:spPr>
            <a:xfrm rot="5400000">
              <a:off x="18622" y="9801"/>
              <a:ext cx="567" cy="493"/>
            </a:xfrm>
            <a:prstGeom prst="triangle">
              <a:avLst/>
            </a:prstGeom>
            <a:solidFill>
              <a:srgbClr val="147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6" name="圆角矩形 5"/>
            <p:cNvSpPr/>
            <p:nvPr/>
          </p:nvSpPr>
          <p:spPr>
            <a:xfrm>
              <a:off x="7728" y="1632"/>
              <a:ext cx="10535" cy="8699"/>
            </a:xfrm>
            <a:prstGeom prst="roundRect">
              <a:avLst>
                <a:gd name="adj" fmla="val 5238"/>
              </a:avLst>
            </a:prstGeom>
            <a:solidFill>
              <a:srgbClr val="FFFFFF"/>
            </a:solidFill>
            <a:ln w="3175">
              <a:solidFill>
                <a:srgbClr val="1472EB">
                  <a:alpha val="10000"/>
                </a:srgbClr>
              </a:solidFill>
            </a:ln>
            <a:effectLst>
              <a:outerShdw blurRad="228600" dist="50800" dir="5400000" algn="ctr" rotWithShape="0">
                <a:srgbClr val="ABDCFF">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7" name="矩形 6"/>
            <p:cNvSpPr/>
            <p:nvPr/>
          </p:nvSpPr>
          <p:spPr>
            <a:xfrm>
              <a:off x="0" y="9764"/>
              <a:ext cx="18659" cy="567"/>
            </a:xfrm>
            <a:prstGeom prst="rect">
              <a:avLst/>
            </a:prstGeom>
            <a:gradFill flip="none" rotWithShape="1">
              <a:gsLst>
                <a:gs pos="0">
                  <a:srgbClr val="1472EB">
                    <a:alpha val="55000"/>
                  </a:srgbClr>
                </a:gs>
                <a:gs pos="60000">
                  <a:srgbClr val="1472EB"/>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dirty="0"/>
            </a:p>
          </p:txBody>
        </p:sp>
        <p:sp>
          <p:nvSpPr>
            <p:cNvPr id="26" name="文本框 25"/>
            <p:cNvSpPr txBox="1"/>
            <p:nvPr/>
          </p:nvSpPr>
          <p:spPr>
            <a:xfrm>
              <a:off x="564" y="9764"/>
              <a:ext cx="2921" cy="582"/>
            </a:xfrm>
            <a:prstGeom prst="rect">
              <a:avLst/>
            </a:prstGeom>
            <a:noFill/>
          </p:spPr>
          <p:txBody>
            <a:bodyPr wrap="square">
              <a:spAutoFit/>
            </a:bodyPr>
            <a:p>
              <a:pPr algn="ctr"/>
              <a:r>
                <a:rPr lang="zh-CN" altLang="en-US" b="1" dirty="0">
                  <a:solidFill>
                    <a:schemeClr val="bg1"/>
                  </a:solidFill>
                  <a:latin typeface="FZLTHJW--GB1-0"/>
                  <a:ea typeface="微软雅黑" panose="020B0503020204020204" pitchFamily="34" charset="-122"/>
                </a:rPr>
                <a:t>创立</a:t>
              </a:r>
              <a:endParaRPr lang="zh-CN" altLang="en-US" dirty="0">
                <a:solidFill>
                  <a:schemeClr val="bg1"/>
                </a:solidFill>
              </a:endParaRPr>
            </a:p>
          </p:txBody>
        </p:sp>
        <p:sp>
          <p:nvSpPr>
            <p:cNvPr id="28" name="文本框 27"/>
            <p:cNvSpPr txBox="1"/>
            <p:nvPr/>
          </p:nvSpPr>
          <p:spPr>
            <a:xfrm>
              <a:off x="15715" y="9764"/>
              <a:ext cx="2921" cy="582"/>
            </a:xfrm>
            <a:prstGeom prst="rect">
              <a:avLst/>
            </a:prstGeom>
            <a:noFill/>
          </p:spPr>
          <p:txBody>
            <a:bodyPr wrap="square">
              <a:spAutoFit/>
            </a:bodyPr>
            <a:p>
              <a:pPr algn="ctr"/>
              <a:r>
                <a:rPr lang="zh-CN" altLang="en-US" b="1" dirty="0">
                  <a:solidFill>
                    <a:schemeClr val="bg1"/>
                  </a:solidFill>
                  <a:latin typeface="FZLTHJW--GB1-0"/>
                  <a:ea typeface="微软雅黑" panose="020B0503020204020204" pitchFamily="34" charset="-122"/>
                </a:rPr>
                <a:t>未来</a:t>
              </a:r>
              <a:endParaRPr lang="zh-CN" altLang="en-US" dirty="0">
                <a:solidFill>
                  <a:schemeClr val="bg1"/>
                </a:solidFill>
              </a:endParaRPr>
            </a:p>
          </p:txBody>
        </p:sp>
        <p:sp>
          <p:nvSpPr>
            <p:cNvPr id="29" name="文本框 28"/>
            <p:cNvSpPr txBox="1"/>
            <p:nvPr/>
          </p:nvSpPr>
          <p:spPr>
            <a:xfrm>
              <a:off x="11722" y="9749"/>
              <a:ext cx="2921" cy="582"/>
            </a:xfrm>
            <a:prstGeom prst="rect">
              <a:avLst/>
            </a:prstGeom>
            <a:noFill/>
          </p:spPr>
          <p:txBody>
            <a:bodyPr wrap="square">
              <a:spAutoFit/>
            </a:bodyPr>
            <a:p>
              <a:pPr algn="ctr"/>
              <a:r>
                <a:rPr lang="zh-CN" altLang="en-US" b="1" dirty="0">
                  <a:solidFill>
                    <a:schemeClr val="bg1"/>
                  </a:solidFill>
                  <a:latin typeface="FZLTHJW--GB1-0"/>
                  <a:ea typeface="微软雅黑" panose="020B0503020204020204" pitchFamily="34" charset="-122"/>
                </a:rPr>
                <a:t>发展</a:t>
              </a:r>
              <a:endParaRPr lang="zh-CN" altLang="en-US" dirty="0">
                <a:solidFill>
                  <a:schemeClr val="bg1"/>
                </a:solidFill>
              </a:endParaRPr>
            </a:p>
          </p:txBody>
        </p:sp>
        <p:sp>
          <p:nvSpPr>
            <p:cNvPr id="30" name="文本框 29"/>
            <p:cNvSpPr txBox="1"/>
            <p:nvPr/>
          </p:nvSpPr>
          <p:spPr>
            <a:xfrm>
              <a:off x="6259" y="9749"/>
              <a:ext cx="2921" cy="582"/>
            </a:xfrm>
            <a:prstGeom prst="rect">
              <a:avLst/>
            </a:prstGeom>
            <a:noFill/>
          </p:spPr>
          <p:txBody>
            <a:bodyPr wrap="square">
              <a:spAutoFit/>
            </a:bodyPr>
            <a:p>
              <a:pPr algn="ctr"/>
              <a:r>
                <a:rPr lang="zh-CN" altLang="en-US" b="1" dirty="0">
                  <a:solidFill>
                    <a:schemeClr val="bg1"/>
                  </a:solidFill>
                  <a:latin typeface="FZLTHJW--GB1-0"/>
                  <a:ea typeface="微软雅黑" panose="020B0503020204020204" pitchFamily="34" charset="-122"/>
                </a:rPr>
                <a:t>起航</a:t>
              </a:r>
              <a:endParaRPr lang="zh-CN" altLang="en-US" dirty="0">
                <a:solidFill>
                  <a:schemeClr val="bg1"/>
                </a:solidFill>
              </a:endParaRPr>
            </a:p>
          </p:txBody>
        </p:sp>
        <p:cxnSp>
          <p:nvCxnSpPr>
            <p:cNvPr id="39" name="直线连接符 38"/>
            <p:cNvCxnSpPr/>
            <p:nvPr/>
          </p:nvCxnSpPr>
          <p:spPr>
            <a:xfrm>
              <a:off x="16132" y="2818"/>
              <a:ext cx="0" cy="6965"/>
            </a:xfrm>
            <a:prstGeom prst="line">
              <a:avLst/>
            </a:prstGeom>
            <a:ln w="3175">
              <a:gradFill>
                <a:gsLst>
                  <a:gs pos="50000">
                    <a:schemeClr val="accent1">
                      <a:lumMod val="57000"/>
                      <a:lumOff val="43000"/>
                    </a:schemeClr>
                  </a:gs>
                  <a:gs pos="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直线连接符 39"/>
            <p:cNvCxnSpPr/>
            <p:nvPr/>
          </p:nvCxnSpPr>
          <p:spPr>
            <a:xfrm>
              <a:off x="1425" y="6749"/>
              <a:ext cx="0" cy="3034"/>
            </a:xfrm>
            <a:prstGeom prst="line">
              <a:avLst/>
            </a:prstGeom>
            <a:ln w="3175">
              <a:gradFill>
                <a:gsLst>
                  <a:gs pos="50000">
                    <a:schemeClr val="accent1">
                      <a:lumMod val="57000"/>
                      <a:lumOff val="43000"/>
                    </a:schemeClr>
                  </a:gs>
                  <a:gs pos="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直线连接符 50"/>
            <p:cNvCxnSpPr/>
            <p:nvPr/>
          </p:nvCxnSpPr>
          <p:spPr>
            <a:xfrm>
              <a:off x="3476" y="6230"/>
              <a:ext cx="50" cy="3553"/>
            </a:xfrm>
            <a:prstGeom prst="line">
              <a:avLst/>
            </a:prstGeom>
            <a:ln w="3175">
              <a:gradFill>
                <a:gsLst>
                  <a:gs pos="50000">
                    <a:schemeClr val="accent1">
                      <a:lumMod val="57000"/>
                      <a:lumOff val="43000"/>
                    </a:schemeClr>
                  </a:gs>
                  <a:gs pos="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直线连接符 51"/>
            <p:cNvCxnSpPr/>
            <p:nvPr/>
          </p:nvCxnSpPr>
          <p:spPr>
            <a:xfrm>
              <a:off x="5627" y="5642"/>
              <a:ext cx="0" cy="4140"/>
            </a:xfrm>
            <a:prstGeom prst="line">
              <a:avLst/>
            </a:prstGeom>
            <a:ln w="3175">
              <a:gradFill>
                <a:gsLst>
                  <a:gs pos="50000">
                    <a:schemeClr val="accent1">
                      <a:lumMod val="57000"/>
                      <a:lumOff val="43000"/>
                    </a:schemeClr>
                  </a:gs>
                  <a:gs pos="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直线连接符 52"/>
            <p:cNvCxnSpPr/>
            <p:nvPr/>
          </p:nvCxnSpPr>
          <p:spPr>
            <a:xfrm>
              <a:off x="7728" y="5084"/>
              <a:ext cx="0" cy="4699"/>
            </a:xfrm>
            <a:prstGeom prst="line">
              <a:avLst/>
            </a:prstGeom>
            <a:ln w="3175">
              <a:gradFill>
                <a:gsLst>
                  <a:gs pos="50000">
                    <a:schemeClr val="accent1">
                      <a:lumMod val="57000"/>
                      <a:lumOff val="43000"/>
                    </a:schemeClr>
                  </a:gs>
                  <a:gs pos="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直线连接符 53"/>
            <p:cNvCxnSpPr/>
            <p:nvPr/>
          </p:nvCxnSpPr>
          <p:spPr>
            <a:xfrm>
              <a:off x="9829" y="4526"/>
              <a:ext cx="0" cy="5257"/>
            </a:xfrm>
            <a:prstGeom prst="line">
              <a:avLst/>
            </a:prstGeom>
            <a:ln w="3175">
              <a:gradFill>
                <a:gsLst>
                  <a:gs pos="50000">
                    <a:schemeClr val="accent1">
                      <a:lumMod val="57000"/>
                      <a:lumOff val="43000"/>
                    </a:schemeClr>
                  </a:gs>
                  <a:gs pos="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直线连接符 54"/>
            <p:cNvCxnSpPr/>
            <p:nvPr/>
          </p:nvCxnSpPr>
          <p:spPr>
            <a:xfrm>
              <a:off x="11930" y="3967"/>
              <a:ext cx="0" cy="5816"/>
            </a:xfrm>
            <a:prstGeom prst="line">
              <a:avLst/>
            </a:prstGeom>
            <a:ln w="3175">
              <a:gradFill>
                <a:gsLst>
                  <a:gs pos="50000">
                    <a:schemeClr val="accent1">
                      <a:lumMod val="57000"/>
                      <a:lumOff val="43000"/>
                    </a:schemeClr>
                  </a:gs>
                  <a:gs pos="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a:off x="14031" y="3409"/>
              <a:ext cx="0" cy="6374"/>
            </a:xfrm>
            <a:prstGeom prst="line">
              <a:avLst/>
            </a:prstGeom>
            <a:ln w="3175">
              <a:gradFill>
                <a:gsLst>
                  <a:gs pos="50000">
                    <a:schemeClr val="accent1">
                      <a:lumMod val="57000"/>
                      <a:lumOff val="43000"/>
                    </a:schemeClr>
                  </a:gs>
                  <a:gs pos="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714" y="2237"/>
              <a:ext cx="3546" cy="580"/>
            </a:xfrm>
            <a:prstGeom prst="rect">
              <a:avLst/>
            </a:prstGeom>
            <a:noFill/>
          </p:spPr>
          <p:txBody>
            <a:bodyPr wrap="square">
              <a:spAutoFit/>
            </a:bodyPr>
            <a:p>
              <a:pPr algn="ctr"/>
              <a:r>
                <a:rPr lang="en-US" altLang="zh-CN" b="1" dirty="0">
                  <a:solidFill>
                    <a:srgbClr val="1671EB"/>
                  </a:solidFill>
                  <a:latin typeface="微软雅黑" panose="020B0503020204020204" pitchFamily="34" charset="-122"/>
                  <a:ea typeface="微软雅黑" panose="020B0503020204020204" pitchFamily="34" charset="-122"/>
                </a:rPr>
                <a:t>CRM</a:t>
              </a:r>
              <a:r>
                <a:rPr lang="zh-CN" altLang="en-US" b="1" dirty="0">
                  <a:solidFill>
                    <a:srgbClr val="1671EB"/>
                  </a:solidFill>
                  <a:latin typeface="FZLTHJW--GB1-0"/>
                  <a:ea typeface="微软雅黑" panose="020B0503020204020204" pitchFamily="34" charset="-122"/>
                </a:rPr>
                <a:t>知识产权确立</a:t>
              </a:r>
              <a:endParaRPr lang="zh-CN" altLang="en-US" dirty="0"/>
            </a:p>
          </p:txBody>
        </p:sp>
        <p:sp>
          <p:nvSpPr>
            <p:cNvPr id="25" name="文本框 24"/>
            <p:cNvSpPr txBox="1"/>
            <p:nvPr/>
          </p:nvSpPr>
          <p:spPr>
            <a:xfrm>
              <a:off x="10990" y="2230"/>
              <a:ext cx="4385" cy="582"/>
            </a:xfrm>
            <a:prstGeom prst="rect">
              <a:avLst/>
            </a:prstGeom>
            <a:noFill/>
          </p:spPr>
          <p:txBody>
            <a:bodyPr wrap="square">
              <a:spAutoFit/>
            </a:bodyPr>
            <a:p>
              <a:pPr algn="ctr"/>
              <a:r>
                <a:rPr kumimoji="0" lang="zh-CN" altLang="en-US" b="1" i="0" u="none" strike="noStrike" kern="1200" cap="none" spc="0" normalizeH="0" baseline="0" noProof="0" dirty="0">
                  <a:ln>
                    <a:noFill/>
                  </a:ln>
                  <a:solidFill>
                    <a:srgbClr val="1671EB"/>
                  </a:solidFill>
                  <a:effectLst/>
                  <a:uLnTx/>
                  <a:uFillTx/>
                  <a:latin typeface="FZLTHJW--GB1-0"/>
                  <a:ea typeface="微软雅黑" panose="020B0503020204020204" pitchFamily="34" charset="-122"/>
                  <a:cs typeface="+mn-cs"/>
                </a:rPr>
                <a:t>核心技术成熟，稳步发展</a:t>
              </a:r>
              <a:endParaRPr lang="zh-CN" altLang="en-US" dirty="0"/>
            </a:p>
          </p:txBody>
        </p:sp>
        <p:sp>
          <p:nvSpPr>
            <p:cNvPr id="70" name="文本框 69"/>
            <p:cNvSpPr txBox="1"/>
            <p:nvPr/>
          </p:nvSpPr>
          <p:spPr>
            <a:xfrm>
              <a:off x="3229" y="6180"/>
              <a:ext cx="2359" cy="1009"/>
            </a:xfrm>
            <a:prstGeom prst="rect">
              <a:avLst/>
            </a:prstGeom>
            <a:noFill/>
          </p:spPr>
          <p:txBody>
            <a:bodyPr wrap="square" lIns="269874" tIns="136524" rIns="269874" bIns="136524" rtlCol="0" anchor="t" anchorCtr="0">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rPr>
                <a:t>2009</a:t>
              </a:r>
              <a:endPar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endParaRPr>
            </a:p>
          </p:txBody>
        </p:sp>
        <p:sp>
          <p:nvSpPr>
            <p:cNvPr id="71" name="文本框 70"/>
            <p:cNvSpPr txBox="1"/>
            <p:nvPr/>
          </p:nvSpPr>
          <p:spPr>
            <a:xfrm>
              <a:off x="3229" y="6889"/>
              <a:ext cx="2733" cy="1379"/>
            </a:xfrm>
            <a:prstGeom prst="rect">
              <a:avLst/>
            </a:prstGeom>
            <a:noFill/>
          </p:spPr>
          <p:txBody>
            <a:bodyPr wrap="square" lIns="269874" tIns="136524" rIns="269874" bIns="136524" rtlCol="0" anchor="t" anchorCtr="0">
              <a:spAutoFit/>
            </a:bodyPr>
            <a:p>
              <a:pPr lvl="0">
                <a:defRPr/>
              </a:pPr>
              <a:r>
                <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上线拥有自主知识产权的灵当</a:t>
              </a:r>
              <a:r>
                <a:rPr lang="en-GB" altLang="zh-CN"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CRM 1.0</a:t>
              </a:r>
              <a:r>
                <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版</a:t>
              </a:r>
              <a:endPar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2" name="文本框 71"/>
            <p:cNvSpPr txBox="1"/>
            <p:nvPr/>
          </p:nvSpPr>
          <p:spPr>
            <a:xfrm>
              <a:off x="5384" y="5634"/>
              <a:ext cx="2359" cy="1009"/>
            </a:xfrm>
            <a:prstGeom prst="rect">
              <a:avLst/>
            </a:prstGeom>
            <a:noFill/>
          </p:spPr>
          <p:txBody>
            <a:bodyPr wrap="square" lIns="269874" tIns="136524" rIns="269874" bIns="136524" rtlCol="0" anchor="t" anchorCtr="0">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rPr>
                <a:t>2010</a:t>
              </a:r>
              <a:endPar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endParaRPr>
            </a:p>
          </p:txBody>
        </p:sp>
        <p:sp>
          <p:nvSpPr>
            <p:cNvPr id="73" name="文本框 72"/>
            <p:cNvSpPr txBox="1"/>
            <p:nvPr/>
          </p:nvSpPr>
          <p:spPr>
            <a:xfrm>
              <a:off x="5384" y="6343"/>
              <a:ext cx="2733" cy="1064"/>
            </a:xfrm>
            <a:prstGeom prst="rect">
              <a:avLst/>
            </a:prstGeom>
            <a:noFill/>
          </p:spPr>
          <p:txBody>
            <a:bodyPr wrap="square" lIns="269874" tIns="136524" rIns="269874" bIns="136524" rtlCol="0" anchor="t" anchorCtr="0">
              <a:spAutoFit/>
            </a:bodyPr>
            <a:p>
              <a:pPr lvl="0">
                <a:defRPr/>
              </a:pPr>
              <a:r>
                <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推出</a:t>
              </a:r>
              <a:r>
                <a:rPr lang="en-GB" altLang="zh-CN"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SAAS</a:t>
              </a:r>
              <a:r>
                <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产品灵当云</a:t>
              </a:r>
              <a:r>
                <a:rPr lang="en-GB" altLang="zh-CN"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CRM</a:t>
              </a:r>
              <a:endParaRPr lang="en-GB" altLang="zh-CN"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1" name="文本框 80"/>
            <p:cNvSpPr txBox="1"/>
            <p:nvPr/>
          </p:nvSpPr>
          <p:spPr>
            <a:xfrm>
              <a:off x="13831" y="4063"/>
              <a:ext cx="2733" cy="1064"/>
            </a:xfrm>
            <a:prstGeom prst="rect">
              <a:avLst/>
            </a:prstGeom>
            <a:noFill/>
          </p:spPr>
          <p:txBody>
            <a:bodyPr wrap="square" lIns="269874" tIns="136524" rIns="269874" bIns="136524" rtlCol="0" anchor="t" anchorCtr="0">
              <a:spAutoFit/>
            </a:bodyPr>
            <a:p>
              <a:pPr>
                <a:defRPr/>
              </a:pPr>
              <a:r>
                <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移动门户配置型个性化</a:t>
              </a:r>
              <a:r>
                <a:rPr lang="en-GB" altLang="zh-CN"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CRM</a:t>
              </a:r>
              <a:endParaRPr lang="en-GB" altLang="zh-CN"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3" name="文本框 82"/>
            <p:cNvSpPr txBox="1"/>
            <p:nvPr/>
          </p:nvSpPr>
          <p:spPr>
            <a:xfrm>
              <a:off x="15860" y="3542"/>
              <a:ext cx="2733" cy="2009"/>
            </a:xfrm>
            <a:prstGeom prst="rect">
              <a:avLst/>
            </a:prstGeom>
            <a:noFill/>
          </p:spPr>
          <p:txBody>
            <a:bodyPr wrap="square" lIns="269874" tIns="136524" rIns="269874" bIns="136524" rtlCol="0" anchor="t" anchorCtr="0">
              <a:spAutoFit/>
            </a:bodyPr>
            <a:p>
              <a:pPr>
                <a:defRPr/>
              </a:pPr>
              <a:r>
                <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上架金蝶云之家平台</a:t>
              </a:r>
              <a:endParaRPr lang="en-US" altLang="zh-CN"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defRPr/>
              </a:pPr>
              <a:r>
                <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同年 推出灵当销售通</a:t>
              </a:r>
              <a:endParaRPr lang="en-US" altLang="zh-CN"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defRPr/>
              </a:pPr>
              <a:r>
                <a:rPr lang="en-GB" altLang="zh-CN"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ISO 27001</a:t>
              </a:r>
              <a:r>
                <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证书</a:t>
              </a:r>
              <a:endPar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86" name="组合 85"/>
            <p:cNvGrpSpPr>
              <a:grpSpLocks noChangeAspect="1"/>
            </p:cNvGrpSpPr>
            <p:nvPr/>
          </p:nvGrpSpPr>
          <p:grpSpPr>
            <a:xfrm>
              <a:off x="4493" y="5687"/>
              <a:ext cx="1134" cy="1134"/>
              <a:chOff x="2354" y="1909"/>
              <a:chExt cx="1050" cy="1050"/>
            </a:xfrm>
          </p:grpSpPr>
          <p:sp>
            <p:nvSpPr>
              <p:cNvPr id="87" name="椭圆 86"/>
              <p:cNvSpPr/>
              <p:nvPr/>
            </p:nvSpPr>
            <p:spPr>
              <a:xfrm>
                <a:off x="2354" y="1909"/>
                <a:ext cx="1050" cy="1050"/>
              </a:xfrm>
              <a:prstGeom prst="ellipse">
                <a:avLst/>
              </a:prstGeom>
              <a:solidFill>
                <a:srgbClr val="1671EB">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88" name="图片 58" descr="笔记本电脑_laptop10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7" y="2257"/>
                <a:ext cx="576" cy="401"/>
              </a:xfrm>
              <a:prstGeom prst="rect">
                <a:avLst/>
              </a:prstGeom>
            </p:spPr>
          </p:pic>
        </p:grpSp>
        <p:sp>
          <p:nvSpPr>
            <p:cNvPr id="45" name="文本框 44"/>
            <p:cNvSpPr txBox="1"/>
            <p:nvPr/>
          </p:nvSpPr>
          <p:spPr>
            <a:xfrm>
              <a:off x="1139" y="6730"/>
              <a:ext cx="2359" cy="1009"/>
            </a:xfrm>
            <a:prstGeom prst="rect">
              <a:avLst/>
            </a:prstGeom>
            <a:noFill/>
          </p:spPr>
          <p:txBody>
            <a:bodyPr wrap="square" lIns="269874" tIns="136524" rIns="269874" bIns="136524" rtlCol="0" anchor="t" anchorCtr="0">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rPr>
                <a:t>2008</a:t>
              </a:r>
              <a:endPar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endParaRPr>
            </a:p>
          </p:txBody>
        </p:sp>
        <p:sp>
          <p:nvSpPr>
            <p:cNvPr id="46" name="文本框 45"/>
            <p:cNvSpPr txBox="1"/>
            <p:nvPr/>
          </p:nvSpPr>
          <p:spPr>
            <a:xfrm>
              <a:off x="1139" y="7438"/>
              <a:ext cx="2170" cy="749"/>
            </a:xfrm>
            <a:prstGeom prst="rect">
              <a:avLst/>
            </a:prstGeom>
            <a:noFill/>
          </p:spPr>
          <p:txBody>
            <a:bodyPr wrap="square" lIns="269874" tIns="136524" rIns="269874" bIns="136524" rtlCol="0" anchor="t" anchorCtr="0">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130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公司成立</a:t>
              </a:r>
              <a:endParaRPr kumimoji="0" lang="zh-CN" altLang="en-US" sz="130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89" name="组合 88"/>
            <p:cNvGrpSpPr>
              <a:grpSpLocks noChangeAspect="1"/>
            </p:cNvGrpSpPr>
            <p:nvPr/>
          </p:nvGrpSpPr>
          <p:grpSpPr>
            <a:xfrm>
              <a:off x="6610" y="5117"/>
              <a:ext cx="1134" cy="1134"/>
              <a:chOff x="4525" y="7594"/>
              <a:chExt cx="1050" cy="1050"/>
            </a:xfrm>
          </p:grpSpPr>
          <p:sp>
            <p:nvSpPr>
              <p:cNvPr id="90" name="椭圆 89"/>
              <p:cNvSpPr/>
              <p:nvPr/>
            </p:nvSpPr>
            <p:spPr>
              <a:xfrm>
                <a:off x="4525" y="7594"/>
                <a:ext cx="1050" cy="1050"/>
              </a:xfrm>
              <a:prstGeom prst="ellipse">
                <a:avLst/>
              </a:prstGeom>
              <a:solidFill>
                <a:srgbClr val="1671EB">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91" name="图片 61" descr="saas(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30" y="7890"/>
                <a:ext cx="631" cy="449"/>
              </a:xfrm>
              <a:prstGeom prst="rect">
                <a:avLst/>
              </a:prstGeom>
            </p:spPr>
          </p:pic>
        </p:grpSp>
        <p:grpSp>
          <p:nvGrpSpPr>
            <p:cNvPr id="92" name="组合 91"/>
            <p:cNvGrpSpPr>
              <a:grpSpLocks noChangeAspect="1"/>
            </p:cNvGrpSpPr>
            <p:nvPr/>
          </p:nvGrpSpPr>
          <p:grpSpPr>
            <a:xfrm>
              <a:off x="8709" y="4533"/>
              <a:ext cx="1134" cy="1134"/>
              <a:chOff x="6450" y="1912"/>
              <a:chExt cx="1050" cy="1050"/>
            </a:xfrm>
          </p:grpSpPr>
          <p:sp>
            <p:nvSpPr>
              <p:cNvPr id="93" name="椭圆 92"/>
              <p:cNvSpPr/>
              <p:nvPr/>
            </p:nvSpPr>
            <p:spPr>
              <a:xfrm>
                <a:off x="6450" y="1912"/>
                <a:ext cx="1050" cy="1050"/>
              </a:xfrm>
              <a:prstGeom prst="ellipse">
                <a:avLst/>
              </a:prstGeom>
              <a:solidFill>
                <a:srgbClr val="1671EB">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94" name="图片 71" descr="认证"/>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96" y="2173"/>
                <a:ext cx="552" cy="552"/>
              </a:xfrm>
              <a:prstGeom prst="rect">
                <a:avLst/>
              </a:prstGeom>
            </p:spPr>
          </p:pic>
        </p:grpSp>
        <p:sp>
          <p:nvSpPr>
            <p:cNvPr id="96" name="椭圆 95"/>
            <p:cNvSpPr/>
            <p:nvPr/>
          </p:nvSpPr>
          <p:spPr>
            <a:xfrm>
              <a:off x="2361" y="6179"/>
              <a:ext cx="1134" cy="1134"/>
            </a:xfrm>
            <a:prstGeom prst="ellipse">
              <a:avLst/>
            </a:prstGeom>
            <a:solidFill>
              <a:srgbClr val="1671EB">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98" name="Google Shape;8990;p89"/>
            <p:cNvGrpSpPr/>
            <p:nvPr/>
          </p:nvGrpSpPr>
          <p:grpSpPr>
            <a:xfrm>
              <a:off x="2639" y="6442"/>
              <a:ext cx="577" cy="575"/>
              <a:chOff x="-60987850" y="4100950"/>
              <a:chExt cx="316650" cy="315650"/>
            </a:xfrm>
          </p:grpSpPr>
          <p:sp>
            <p:nvSpPr>
              <p:cNvPr id="99" name="Google Shape;8991;p89"/>
              <p:cNvSpPr/>
              <p:nvPr/>
            </p:nvSpPr>
            <p:spPr>
              <a:xfrm>
                <a:off x="-60987850" y="4355925"/>
                <a:ext cx="315875" cy="60675"/>
              </a:xfrm>
              <a:custGeom>
                <a:avLst/>
                <a:gdLst/>
                <a:ahLst/>
                <a:cxnLst/>
                <a:rect l="l" t="t" r="r" b="b"/>
                <a:pathLst>
                  <a:path w="12635" h="2427" extrusionOk="0">
                    <a:moveTo>
                      <a:pt x="1230" y="1"/>
                    </a:moveTo>
                    <a:cubicBezTo>
                      <a:pt x="537" y="1"/>
                      <a:pt x="1" y="536"/>
                      <a:pt x="1" y="1198"/>
                    </a:cubicBezTo>
                    <a:lnTo>
                      <a:pt x="1" y="2049"/>
                    </a:lnTo>
                    <a:cubicBezTo>
                      <a:pt x="1" y="2269"/>
                      <a:pt x="190" y="2427"/>
                      <a:pt x="379" y="2427"/>
                    </a:cubicBezTo>
                    <a:lnTo>
                      <a:pt x="12256" y="2427"/>
                    </a:lnTo>
                    <a:cubicBezTo>
                      <a:pt x="12477" y="2427"/>
                      <a:pt x="12634" y="2238"/>
                      <a:pt x="12634" y="2049"/>
                    </a:cubicBezTo>
                    <a:lnTo>
                      <a:pt x="12634" y="1198"/>
                    </a:lnTo>
                    <a:cubicBezTo>
                      <a:pt x="12634" y="536"/>
                      <a:pt x="12099" y="1"/>
                      <a:pt x="11406" y="1"/>
                    </a:cubicBezTo>
                    <a:close/>
                  </a:path>
                </a:pathLst>
              </a:custGeom>
              <a:solidFill>
                <a:schemeClr val="bg1"/>
              </a:solidFill>
              <a:ln>
                <a:noFill/>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100" name="Google Shape;8992;p89"/>
              <p:cNvSpPr/>
              <p:nvPr/>
            </p:nvSpPr>
            <p:spPr>
              <a:xfrm>
                <a:off x="-60987050" y="4100950"/>
                <a:ext cx="315850" cy="123475"/>
              </a:xfrm>
              <a:custGeom>
                <a:avLst/>
                <a:gdLst/>
                <a:ahLst/>
                <a:cxnLst/>
                <a:rect l="l" t="t" r="r" b="b"/>
                <a:pathLst>
                  <a:path w="12634" h="4939" extrusionOk="0">
                    <a:moveTo>
                      <a:pt x="6270" y="2355"/>
                    </a:moveTo>
                    <a:cubicBezTo>
                      <a:pt x="6490" y="2355"/>
                      <a:pt x="6711" y="2544"/>
                      <a:pt x="6711" y="2796"/>
                    </a:cubicBezTo>
                    <a:cubicBezTo>
                      <a:pt x="6711" y="2985"/>
                      <a:pt x="6490" y="3174"/>
                      <a:pt x="6270" y="3174"/>
                    </a:cubicBezTo>
                    <a:cubicBezTo>
                      <a:pt x="6018" y="3174"/>
                      <a:pt x="5860" y="2985"/>
                      <a:pt x="5860" y="2796"/>
                    </a:cubicBezTo>
                    <a:cubicBezTo>
                      <a:pt x="5860" y="2544"/>
                      <a:pt x="6081" y="2355"/>
                      <a:pt x="6270" y="2355"/>
                    </a:cubicBezTo>
                    <a:close/>
                    <a:moveTo>
                      <a:pt x="6290" y="0"/>
                    </a:moveTo>
                    <a:cubicBezTo>
                      <a:pt x="6238" y="0"/>
                      <a:pt x="6191" y="8"/>
                      <a:pt x="6144" y="24"/>
                    </a:cubicBezTo>
                    <a:lnTo>
                      <a:pt x="252" y="2513"/>
                    </a:lnTo>
                    <a:cubicBezTo>
                      <a:pt x="95" y="2576"/>
                      <a:pt x="0" y="2702"/>
                      <a:pt x="0" y="2891"/>
                    </a:cubicBezTo>
                    <a:lnTo>
                      <a:pt x="0" y="4561"/>
                    </a:lnTo>
                    <a:cubicBezTo>
                      <a:pt x="0" y="4781"/>
                      <a:pt x="189" y="4939"/>
                      <a:pt x="410" y="4939"/>
                    </a:cubicBezTo>
                    <a:lnTo>
                      <a:pt x="12256" y="4939"/>
                    </a:lnTo>
                    <a:cubicBezTo>
                      <a:pt x="12476" y="4939"/>
                      <a:pt x="12634" y="4750"/>
                      <a:pt x="12634" y="4561"/>
                    </a:cubicBezTo>
                    <a:lnTo>
                      <a:pt x="12634" y="2891"/>
                    </a:lnTo>
                    <a:cubicBezTo>
                      <a:pt x="12602" y="2702"/>
                      <a:pt x="12539" y="2544"/>
                      <a:pt x="12382" y="2513"/>
                    </a:cubicBezTo>
                    <a:lnTo>
                      <a:pt x="6459" y="24"/>
                    </a:lnTo>
                    <a:cubicBezTo>
                      <a:pt x="6396" y="8"/>
                      <a:pt x="6341" y="0"/>
                      <a:pt x="6290" y="0"/>
                    </a:cubicBezTo>
                    <a:close/>
                  </a:path>
                </a:pathLst>
              </a:custGeom>
              <a:solidFill>
                <a:schemeClr val="bg1"/>
              </a:solidFill>
              <a:ln>
                <a:noFill/>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101" name="Google Shape;8993;p89"/>
              <p:cNvSpPr/>
              <p:nvPr/>
            </p:nvSpPr>
            <p:spPr>
              <a:xfrm>
                <a:off x="-60757075" y="4245675"/>
                <a:ext cx="61475" cy="89025"/>
              </a:xfrm>
              <a:custGeom>
                <a:avLst/>
                <a:gdLst/>
                <a:ahLst/>
                <a:cxnLst/>
                <a:rect l="l" t="t" r="r" b="b"/>
                <a:pathLst>
                  <a:path w="2459" h="3561" extrusionOk="0">
                    <a:moveTo>
                      <a:pt x="1" y="0"/>
                    </a:moveTo>
                    <a:lnTo>
                      <a:pt x="1" y="3560"/>
                    </a:lnTo>
                    <a:lnTo>
                      <a:pt x="2458" y="3560"/>
                    </a:lnTo>
                    <a:lnTo>
                      <a:pt x="2458" y="0"/>
                    </a:lnTo>
                    <a:close/>
                  </a:path>
                </a:pathLst>
              </a:custGeom>
              <a:solidFill>
                <a:schemeClr val="bg1"/>
              </a:solidFill>
              <a:ln>
                <a:noFill/>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102" name="Google Shape;8994;p89"/>
              <p:cNvSpPr/>
              <p:nvPr/>
            </p:nvSpPr>
            <p:spPr>
              <a:xfrm>
                <a:off x="-60861025" y="4245675"/>
                <a:ext cx="62225" cy="89025"/>
              </a:xfrm>
              <a:custGeom>
                <a:avLst/>
                <a:gdLst/>
                <a:ahLst/>
                <a:cxnLst/>
                <a:rect l="l" t="t" r="r" b="b"/>
                <a:pathLst>
                  <a:path w="2489" h="3561" extrusionOk="0">
                    <a:moveTo>
                      <a:pt x="0" y="0"/>
                    </a:moveTo>
                    <a:lnTo>
                      <a:pt x="0" y="3560"/>
                    </a:lnTo>
                    <a:lnTo>
                      <a:pt x="2489" y="3560"/>
                    </a:lnTo>
                    <a:lnTo>
                      <a:pt x="2489" y="0"/>
                    </a:lnTo>
                    <a:close/>
                  </a:path>
                </a:pathLst>
              </a:custGeom>
              <a:solidFill>
                <a:schemeClr val="bg1"/>
              </a:solidFill>
              <a:ln>
                <a:noFill/>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103" name="Google Shape;8995;p89"/>
              <p:cNvSpPr/>
              <p:nvPr/>
            </p:nvSpPr>
            <p:spPr>
              <a:xfrm>
                <a:off x="-60964200" y="4245675"/>
                <a:ext cx="62225" cy="89025"/>
              </a:xfrm>
              <a:custGeom>
                <a:avLst/>
                <a:gdLst/>
                <a:ahLst/>
                <a:cxnLst/>
                <a:rect l="l" t="t" r="r" b="b"/>
                <a:pathLst>
                  <a:path w="2489" h="3561" extrusionOk="0">
                    <a:moveTo>
                      <a:pt x="0" y="0"/>
                    </a:moveTo>
                    <a:lnTo>
                      <a:pt x="0" y="3560"/>
                    </a:lnTo>
                    <a:lnTo>
                      <a:pt x="2489" y="3560"/>
                    </a:lnTo>
                    <a:lnTo>
                      <a:pt x="2489" y="0"/>
                    </a:lnTo>
                    <a:close/>
                  </a:path>
                </a:pathLst>
              </a:custGeom>
              <a:solidFill>
                <a:schemeClr val="bg1"/>
              </a:solidFill>
              <a:ln>
                <a:noFill/>
              </a:ln>
            </p:spPr>
            <p:txBody>
              <a:bodyPr spcFirstLastPara="1" wrap="square" lIns="91425" tIns="91425" rIns="91425" bIns="91425" anchor="ctr" anchorCtr="0">
                <a:noAutofit/>
              </a:bodyPr>
              <a:p>
                <a:pPr marL="0" lvl="0" indent="0" algn="l" rtl="0">
                  <a:spcBef>
                    <a:spcPts val="0"/>
                  </a:spcBef>
                  <a:spcAft>
                    <a:spcPts val="0"/>
                  </a:spcAft>
                  <a:buNone/>
                </a:pPr>
              </a:p>
            </p:txBody>
          </p:sp>
        </p:grpSp>
        <p:grpSp>
          <p:nvGrpSpPr>
            <p:cNvPr id="104" name="组合 103"/>
            <p:cNvGrpSpPr>
              <a:grpSpLocks noChangeAspect="1"/>
            </p:cNvGrpSpPr>
            <p:nvPr/>
          </p:nvGrpSpPr>
          <p:grpSpPr>
            <a:xfrm>
              <a:off x="10797" y="3960"/>
              <a:ext cx="1134" cy="1134"/>
              <a:chOff x="8639" y="7647"/>
              <a:chExt cx="1050" cy="1050"/>
            </a:xfrm>
          </p:grpSpPr>
          <p:sp>
            <p:nvSpPr>
              <p:cNvPr id="105" name="椭圆 104"/>
              <p:cNvSpPr/>
              <p:nvPr/>
            </p:nvSpPr>
            <p:spPr>
              <a:xfrm>
                <a:off x="8639" y="7647"/>
                <a:ext cx="1050" cy="1050"/>
              </a:xfrm>
              <a:prstGeom prst="ellipse">
                <a:avLst/>
              </a:prstGeom>
              <a:solidFill>
                <a:srgbClr val="1671EB">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106" name="图片 90" descr="手机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78" y="7884"/>
                <a:ext cx="578" cy="578"/>
              </a:xfrm>
              <a:prstGeom prst="rect">
                <a:avLst/>
              </a:prstGeom>
            </p:spPr>
          </p:pic>
        </p:grpSp>
        <p:grpSp>
          <p:nvGrpSpPr>
            <p:cNvPr id="107" name="组合 106"/>
            <p:cNvGrpSpPr>
              <a:grpSpLocks noChangeAspect="1"/>
            </p:cNvGrpSpPr>
            <p:nvPr/>
          </p:nvGrpSpPr>
          <p:grpSpPr>
            <a:xfrm>
              <a:off x="15008" y="2800"/>
              <a:ext cx="1134" cy="1134"/>
              <a:chOff x="12832" y="7647"/>
              <a:chExt cx="1050" cy="1050"/>
            </a:xfrm>
          </p:grpSpPr>
          <p:sp>
            <p:nvSpPr>
              <p:cNvPr id="108" name="椭圆 107"/>
              <p:cNvSpPr/>
              <p:nvPr/>
            </p:nvSpPr>
            <p:spPr>
              <a:xfrm>
                <a:off x="12832" y="7647"/>
                <a:ext cx="1050" cy="1050"/>
              </a:xfrm>
              <a:prstGeom prst="ellipse">
                <a:avLst/>
              </a:prstGeom>
              <a:solidFill>
                <a:srgbClr val="1671EB">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109" name="图片 119" descr="配置"/>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117" y="7936"/>
                <a:ext cx="480" cy="480"/>
              </a:xfrm>
              <a:prstGeom prst="rect">
                <a:avLst/>
              </a:prstGeom>
            </p:spPr>
          </p:pic>
        </p:grpSp>
        <p:sp>
          <p:nvSpPr>
            <p:cNvPr id="114" name="椭圆 113"/>
            <p:cNvSpPr/>
            <p:nvPr/>
          </p:nvSpPr>
          <p:spPr>
            <a:xfrm>
              <a:off x="12899" y="3289"/>
              <a:ext cx="1134" cy="1134"/>
            </a:xfrm>
            <a:prstGeom prst="ellipse">
              <a:avLst/>
            </a:prstGeom>
            <a:solidFill>
              <a:srgbClr val="1671EB">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111" name="图形 110"/>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152" y="3561"/>
              <a:ext cx="680" cy="560"/>
            </a:xfrm>
            <a:prstGeom prst="rect">
              <a:avLst/>
            </a:prstGeom>
          </p:spPr>
        </p:pic>
        <p:sp>
          <p:nvSpPr>
            <p:cNvPr id="74" name="文本框 73"/>
            <p:cNvSpPr txBox="1"/>
            <p:nvPr/>
          </p:nvSpPr>
          <p:spPr>
            <a:xfrm>
              <a:off x="7445" y="5084"/>
              <a:ext cx="2359" cy="1009"/>
            </a:xfrm>
            <a:prstGeom prst="rect">
              <a:avLst/>
            </a:prstGeom>
            <a:noFill/>
          </p:spPr>
          <p:txBody>
            <a:bodyPr wrap="square" lIns="269874" tIns="136524" rIns="269874" bIns="136524" rtlCol="0" anchor="t" anchorCtr="0">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rPr>
                <a:t>2012</a:t>
              </a:r>
              <a:endPar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endParaRPr>
            </a:p>
          </p:txBody>
        </p:sp>
        <p:sp>
          <p:nvSpPr>
            <p:cNvPr id="75" name="文本框 74"/>
            <p:cNvSpPr txBox="1"/>
            <p:nvPr/>
          </p:nvSpPr>
          <p:spPr>
            <a:xfrm>
              <a:off x="7445" y="5792"/>
              <a:ext cx="2733" cy="1694"/>
            </a:xfrm>
            <a:prstGeom prst="rect">
              <a:avLst/>
            </a:prstGeom>
            <a:noFill/>
          </p:spPr>
          <p:txBody>
            <a:bodyPr wrap="square" lIns="269874" tIns="136524" rIns="269874" bIns="136524" rtlCol="0" anchor="t" anchorCtr="0">
              <a:spAutoFit/>
            </a:bodyPr>
            <a:p>
              <a:pPr lvl="0">
                <a:defRPr/>
              </a:pPr>
              <a:r>
                <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上海市双软认证企业授权</a:t>
              </a:r>
              <a:br>
                <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br>
              <a:r>
                <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GB" altLang="zh-CN"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CRM</a:t>
              </a:r>
              <a:r>
                <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软件专业服务中心”</a:t>
              </a:r>
              <a:endPar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6" name="文本框 75"/>
            <p:cNvSpPr txBox="1"/>
            <p:nvPr/>
          </p:nvSpPr>
          <p:spPr>
            <a:xfrm>
              <a:off x="9600" y="4527"/>
              <a:ext cx="2359" cy="1009"/>
            </a:xfrm>
            <a:prstGeom prst="rect">
              <a:avLst/>
            </a:prstGeom>
            <a:noFill/>
          </p:spPr>
          <p:txBody>
            <a:bodyPr wrap="square" lIns="269874" tIns="136524" rIns="269874" bIns="136524" rtlCol="0" anchor="t" anchorCtr="0">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rPr>
                <a:t>2013</a:t>
              </a:r>
              <a:endPar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endParaRPr>
            </a:p>
          </p:txBody>
        </p:sp>
        <p:sp>
          <p:nvSpPr>
            <p:cNvPr id="77" name="文本框 76"/>
            <p:cNvSpPr txBox="1"/>
            <p:nvPr/>
          </p:nvSpPr>
          <p:spPr>
            <a:xfrm>
              <a:off x="9600" y="5236"/>
              <a:ext cx="2733" cy="1064"/>
            </a:xfrm>
            <a:prstGeom prst="rect">
              <a:avLst/>
            </a:prstGeom>
            <a:noFill/>
          </p:spPr>
          <p:txBody>
            <a:bodyPr wrap="square" lIns="269874" tIns="136524" rIns="269874" bIns="136524" rtlCol="0" anchor="t" anchorCtr="0">
              <a:spAutoFit/>
            </a:bodyPr>
            <a:p>
              <a:pPr>
                <a:defRPr/>
              </a:pPr>
              <a:r>
                <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灵当</a:t>
              </a:r>
              <a:r>
                <a:rPr lang="en-GB" altLang="zh-CN"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CRM</a:t>
              </a:r>
              <a:endParaRPr lang="en-GB" altLang="zh-CN"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defRPr/>
              </a:pPr>
              <a:r>
                <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移动端上线</a:t>
              </a:r>
              <a:endPar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8" name="文本框 77"/>
            <p:cNvSpPr txBox="1"/>
            <p:nvPr/>
          </p:nvSpPr>
          <p:spPr>
            <a:xfrm>
              <a:off x="11689" y="3963"/>
              <a:ext cx="2359" cy="1009"/>
            </a:xfrm>
            <a:prstGeom prst="rect">
              <a:avLst/>
            </a:prstGeom>
            <a:noFill/>
          </p:spPr>
          <p:txBody>
            <a:bodyPr wrap="square" lIns="269874" tIns="136524" rIns="269874" bIns="136524" rtlCol="0" anchor="t" anchorCtr="0">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rPr>
                <a:t>2017</a:t>
              </a:r>
              <a:endPar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endParaRPr>
            </a:p>
          </p:txBody>
        </p:sp>
        <p:sp>
          <p:nvSpPr>
            <p:cNvPr id="79" name="文本框 78"/>
            <p:cNvSpPr txBox="1"/>
            <p:nvPr/>
          </p:nvSpPr>
          <p:spPr>
            <a:xfrm>
              <a:off x="11689" y="4672"/>
              <a:ext cx="2733" cy="749"/>
            </a:xfrm>
            <a:prstGeom prst="rect">
              <a:avLst/>
            </a:prstGeom>
            <a:noFill/>
          </p:spPr>
          <p:txBody>
            <a:bodyPr wrap="square" lIns="269874" tIns="136524" rIns="269874" bIns="136524" rtlCol="0" anchor="t" anchorCtr="0">
              <a:spAutoFit/>
            </a:bodyPr>
            <a:p>
              <a:pPr>
                <a:defRPr/>
              </a:pPr>
              <a:r>
                <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上架企业微信</a:t>
              </a:r>
              <a:endParaRPr lang="zh-CN" altLang="en-US" sz="13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0" name="文本框 79"/>
            <p:cNvSpPr txBox="1"/>
            <p:nvPr/>
          </p:nvSpPr>
          <p:spPr>
            <a:xfrm>
              <a:off x="13831" y="3354"/>
              <a:ext cx="2359" cy="1009"/>
            </a:xfrm>
            <a:prstGeom prst="rect">
              <a:avLst/>
            </a:prstGeom>
            <a:noFill/>
          </p:spPr>
          <p:txBody>
            <a:bodyPr wrap="square" lIns="269874" tIns="136524" rIns="269874" bIns="136524" rtlCol="0" anchor="t" anchorCtr="0">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rPr>
                <a:t>2018</a:t>
              </a:r>
              <a:endPar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endParaRPr>
            </a:p>
          </p:txBody>
        </p:sp>
        <p:grpSp>
          <p:nvGrpSpPr>
            <p:cNvPr id="115" name="组合 114"/>
            <p:cNvGrpSpPr>
              <a:grpSpLocks noChangeAspect="1"/>
            </p:cNvGrpSpPr>
            <p:nvPr/>
          </p:nvGrpSpPr>
          <p:grpSpPr>
            <a:xfrm>
              <a:off x="17123" y="2108"/>
              <a:ext cx="1134" cy="1134"/>
              <a:chOff x="14781" y="1682"/>
              <a:chExt cx="1050" cy="1050"/>
            </a:xfrm>
          </p:grpSpPr>
          <p:sp>
            <p:nvSpPr>
              <p:cNvPr id="116" name="椭圆 115"/>
              <p:cNvSpPr/>
              <p:nvPr/>
            </p:nvSpPr>
            <p:spPr>
              <a:xfrm>
                <a:off x="14781" y="1682"/>
                <a:ext cx="1050" cy="1050"/>
              </a:xfrm>
              <a:prstGeom prst="ellipse">
                <a:avLst/>
              </a:prstGeom>
              <a:solidFill>
                <a:srgbClr val="1671EB">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117" name="图片 130" descr="云之家"/>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005" y="1988"/>
                <a:ext cx="603" cy="364"/>
              </a:xfrm>
              <a:prstGeom prst="rect">
                <a:avLst/>
              </a:prstGeom>
            </p:spPr>
          </p:pic>
        </p:grpSp>
        <p:sp>
          <p:nvSpPr>
            <p:cNvPr id="82" name="文本框 81"/>
            <p:cNvSpPr txBox="1"/>
            <p:nvPr/>
          </p:nvSpPr>
          <p:spPr>
            <a:xfrm>
              <a:off x="15860" y="2833"/>
              <a:ext cx="2846" cy="1016"/>
            </a:xfrm>
            <a:prstGeom prst="rect">
              <a:avLst/>
            </a:prstGeom>
            <a:noFill/>
          </p:spPr>
          <p:txBody>
            <a:bodyPr wrap="square" lIns="269874" tIns="136524" rIns="269874" bIns="136524" rtlCol="0" anchor="t" anchorCtr="0">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rPr>
                <a:t>2021</a:t>
              </a:r>
              <a:r>
                <a:rPr kumimoji="0" lang="zh-CN" altLang="en-US"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rPr>
                <a:t> </a:t>
              </a:r>
              <a:r>
                <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rPr>
                <a:t>-</a:t>
              </a:r>
              <a:r>
                <a:rPr kumimoji="0" lang="zh-CN" altLang="en-US"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rPr>
                <a:t> </a:t>
              </a:r>
              <a:endParaRPr kumimoji="0" lang="en-US" altLang="zh-CN" sz="2400" b="1" i="0" u="none" strike="noStrike" kern="1200" cap="none" normalizeH="0" baseline="0" noProof="0" dirty="0">
                <a:ln>
                  <a:noFill/>
                </a:ln>
                <a:solidFill>
                  <a:srgbClr val="1472EB"/>
                </a:solidFill>
                <a:effectLst/>
                <a:uLnTx/>
                <a:uFillTx/>
                <a:latin typeface="微软雅黑" panose="020B0503020204020204" pitchFamily="34" charset="-122"/>
                <a:ea typeface="微软雅黑" panose="020B0503020204020204" pitchFamily="34" charset="-122"/>
                <a:cs typeface="Century Gothic" panose="020B0502020202020204" charset="0"/>
                <a:sym typeface="+mn-ea"/>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企业荣誉</a:t>
            </a:r>
            <a:endParaRPr lang="zh-CN" altLang="en-US"/>
          </a:p>
        </p:txBody>
      </p:sp>
      <p:pic>
        <p:nvPicPr>
          <p:cNvPr id="100" name="图片 99"/>
          <p:cNvPicPr/>
          <p:nvPr>
            <p:custDataLst>
              <p:tags r:id="rId1"/>
            </p:custDataLst>
          </p:nvPr>
        </p:nvPicPr>
        <p:blipFill>
          <a:blip r:embed="rId2"/>
          <a:stretch>
            <a:fillRect/>
          </a:stretch>
        </p:blipFill>
        <p:spPr>
          <a:xfrm>
            <a:off x="-14" y="778532"/>
            <a:ext cx="12184408" cy="3709628"/>
          </a:xfrm>
          <a:prstGeom prst="rect">
            <a:avLst/>
          </a:prstGeom>
          <a:noFill/>
          <a:ln w="9525">
            <a:noFill/>
          </a:ln>
        </p:spPr>
      </p:pic>
      <p:grpSp>
        <p:nvGrpSpPr>
          <p:cNvPr id="4" name="组合 3"/>
          <p:cNvGrpSpPr/>
          <p:nvPr/>
        </p:nvGrpSpPr>
        <p:grpSpPr>
          <a:xfrm>
            <a:off x="425450" y="4821555"/>
            <a:ext cx="11328400" cy="1287780"/>
            <a:chOff x="670" y="7593"/>
            <a:chExt cx="17840" cy="2028"/>
          </a:xfrm>
        </p:grpSpPr>
        <p:grpSp>
          <p:nvGrpSpPr>
            <p:cNvPr id="7" name="组合 6"/>
            <p:cNvGrpSpPr/>
            <p:nvPr/>
          </p:nvGrpSpPr>
          <p:grpSpPr>
            <a:xfrm>
              <a:off x="670" y="7661"/>
              <a:ext cx="3332" cy="1956"/>
              <a:chOff x="670" y="7361"/>
              <a:chExt cx="3332" cy="1956"/>
            </a:xfrm>
          </p:grpSpPr>
          <p:sp>
            <p:nvSpPr>
              <p:cNvPr id="32" name="圆角矩形 31"/>
              <p:cNvSpPr/>
              <p:nvPr/>
            </p:nvSpPr>
            <p:spPr>
              <a:xfrm>
                <a:off x="670" y="7361"/>
                <a:ext cx="3333" cy="1957"/>
              </a:xfrm>
              <a:prstGeom prst="roundRect">
                <a:avLst/>
              </a:prstGeom>
              <a:gradFill>
                <a:gsLst>
                  <a:gs pos="0">
                    <a:schemeClr val="accent1">
                      <a:lumMod val="20000"/>
                      <a:lumOff val="80000"/>
                    </a:schemeClr>
                  </a:gs>
                  <a:gs pos="50000">
                    <a:schemeClr val="bg1"/>
                  </a:gs>
                </a:gsLst>
                <a:lin ang="16260000" scaled="0"/>
              </a:gradFill>
              <a:ln w="952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35" name="Rectangle: Rounded Corners 12"/>
              <p:cNvSpPr/>
              <p:nvPr/>
            </p:nvSpPr>
            <p:spPr>
              <a:xfrm>
                <a:off x="770" y="8562"/>
                <a:ext cx="3131" cy="646"/>
              </a:xfrm>
              <a:prstGeom prst="roundRect">
                <a:avLst>
                  <a:gd name="adj" fmla="val 50000"/>
                </a:avLst>
              </a:prstGeom>
              <a:gradFill>
                <a:gsLst>
                  <a:gs pos="0">
                    <a:srgbClr val="5CABE8"/>
                  </a:gs>
                  <a:gs pos="100000">
                    <a:srgbClr val="0052CC"/>
                  </a:gs>
                </a:gsLst>
                <a:lin ang="420000" scaled="0"/>
              </a:gradFill>
              <a:ln w="12700" cap="flat" cmpd="sng" algn="ctr">
                <a:noFill/>
                <a:prstDash val="solid"/>
                <a:miter lim="800000"/>
              </a:ln>
              <a:effectLst>
                <a:outerShdw blurRad="431800" dist="139700" dir="5400000" sx="92000" sy="92000" algn="t" rotWithShape="0">
                  <a:prstClr val="black">
                    <a:alpha val="25000"/>
                  </a:prstClr>
                </a:outerShdw>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 name="文本框 5"/>
              <p:cNvSpPr txBox="1"/>
              <p:nvPr/>
            </p:nvSpPr>
            <p:spPr>
              <a:xfrm>
                <a:off x="1544" y="8644"/>
                <a:ext cx="1801" cy="483"/>
              </a:xfrm>
              <a:prstGeom prst="rect">
                <a:avLst/>
              </a:prstGeom>
              <a:noFill/>
            </p:spPr>
            <p:txBody>
              <a:bodyPr wrap="square" rtlCol="0">
                <a:spAutoFit/>
              </a:bodyPr>
              <a:p>
                <a:r>
                  <a:rPr lang="zh-CN" altLang="en-US" sz="1400" b="1">
                    <a:solidFill>
                      <a:schemeClr val="bg1"/>
                    </a:solidFill>
                    <a:latin typeface="微软雅黑" panose="020B0503020204020204" pitchFamily="34" charset="-122"/>
                    <a:ea typeface="微软雅黑" panose="020B0503020204020204" pitchFamily="34" charset="-122"/>
                  </a:rPr>
                  <a:t>科技型企业</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4330" y="7665"/>
              <a:ext cx="3333" cy="1957"/>
              <a:chOff x="670" y="7361"/>
              <a:chExt cx="3333" cy="1957"/>
            </a:xfrm>
          </p:grpSpPr>
          <p:sp>
            <p:nvSpPr>
              <p:cNvPr id="9" name="圆角矩形 8"/>
              <p:cNvSpPr/>
              <p:nvPr/>
            </p:nvSpPr>
            <p:spPr>
              <a:xfrm>
                <a:off x="670" y="7361"/>
                <a:ext cx="3333" cy="1957"/>
              </a:xfrm>
              <a:prstGeom prst="roundRect">
                <a:avLst/>
              </a:prstGeom>
              <a:gradFill>
                <a:gsLst>
                  <a:gs pos="0">
                    <a:schemeClr val="accent1">
                      <a:lumMod val="20000"/>
                      <a:lumOff val="80000"/>
                    </a:schemeClr>
                  </a:gs>
                  <a:gs pos="55000">
                    <a:schemeClr val="bg1"/>
                  </a:gs>
                </a:gsLst>
                <a:lin ang="16260000" scaled="0"/>
              </a:gradFill>
              <a:ln w="952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0" name="Rectangle: Rounded Corners 12"/>
              <p:cNvSpPr/>
              <p:nvPr/>
            </p:nvSpPr>
            <p:spPr>
              <a:xfrm>
                <a:off x="770" y="8562"/>
                <a:ext cx="3131" cy="646"/>
              </a:xfrm>
              <a:prstGeom prst="roundRect">
                <a:avLst>
                  <a:gd name="adj" fmla="val 50000"/>
                </a:avLst>
              </a:prstGeom>
              <a:gradFill>
                <a:gsLst>
                  <a:gs pos="0">
                    <a:srgbClr val="5CABE8"/>
                  </a:gs>
                  <a:gs pos="100000">
                    <a:srgbClr val="0052CC"/>
                  </a:gs>
                </a:gsLst>
                <a:lin ang="420000" scaled="0"/>
              </a:gradFill>
              <a:ln w="12700" cap="flat" cmpd="sng" algn="ctr">
                <a:noFill/>
                <a:prstDash val="solid"/>
                <a:miter lim="800000"/>
              </a:ln>
              <a:effectLst>
                <a:outerShdw blurRad="431800" dist="139700" dir="5400000" sx="92000" sy="92000" algn="t" rotWithShape="0">
                  <a:prstClr val="black">
                    <a:alpha val="25000"/>
                  </a:prstClr>
                </a:outerShdw>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1368" y="8644"/>
                <a:ext cx="2072" cy="483"/>
              </a:xfrm>
              <a:prstGeom prst="rect">
                <a:avLst/>
              </a:prstGeom>
              <a:noFill/>
            </p:spPr>
            <p:txBody>
              <a:bodyPr wrap="square" rtlCol="0">
                <a:spAutoFit/>
              </a:bodyPr>
              <a:p>
                <a:r>
                  <a:rPr lang="zh-CN" altLang="en-US" sz="1400" b="1">
                    <a:solidFill>
                      <a:schemeClr val="bg1"/>
                    </a:solidFill>
                    <a:latin typeface="微软雅黑" panose="020B0503020204020204" pitchFamily="34" charset="-122"/>
                    <a:ea typeface="微软雅黑" panose="020B0503020204020204" pitchFamily="34" charset="-122"/>
                  </a:rPr>
                  <a:t>国家双软</a:t>
                </a:r>
                <a:r>
                  <a:rPr lang="zh-CN" altLang="en-US" sz="1400" b="1">
                    <a:solidFill>
                      <a:schemeClr val="bg1"/>
                    </a:solidFill>
                    <a:latin typeface="微软雅黑" panose="020B0503020204020204" pitchFamily="34" charset="-122"/>
                    <a:ea typeface="微软雅黑" panose="020B0503020204020204" pitchFamily="34" charset="-122"/>
                  </a:rPr>
                  <a:t>认证</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7970" y="7665"/>
              <a:ext cx="3333" cy="1957"/>
              <a:chOff x="670" y="7361"/>
              <a:chExt cx="3333" cy="1957"/>
            </a:xfrm>
          </p:grpSpPr>
          <p:sp>
            <p:nvSpPr>
              <p:cNvPr id="13" name="圆角矩形 12"/>
              <p:cNvSpPr/>
              <p:nvPr/>
            </p:nvSpPr>
            <p:spPr>
              <a:xfrm>
                <a:off x="670" y="7361"/>
                <a:ext cx="3333" cy="1957"/>
              </a:xfrm>
              <a:prstGeom prst="roundRect">
                <a:avLst/>
              </a:prstGeom>
              <a:gradFill>
                <a:gsLst>
                  <a:gs pos="0">
                    <a:schemeClr val="accent1">
                      <a:lumMod val="20000"/>
                      <a:lumOff val="80000"/>
                    </a:schemeClr>
                  </a:gs>
                  <a:gs pos="100000">
                    <a:schemeClr val="bg1"/>
                  </a:gs>
                </a:gsLst>
                <a:lin ang="16260000" scaled="0"/>
              </a:gradFill>
              <a:ln w="952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4" name="Rectangle: Rounded Corners 12"/>
              <p:cNvSpPr/>
              <p:nvPr/>
            </p:nvSpPr>
            <p:spPr>
              <a:xfrm>
                <a:off x="770" y="8562"/>
                <a:ext cx="3131" cy="646"/>
              </a:xfrm>
              <a:prstGeom prst="roundRect">
                <a:avLst>
                  <a:gd name="adj" fmla="val 50000"/>
                </a:avLst>
              </a:prstGeom>
              <a:gradFill>
                <a:gsLst>
                  <a:gs pos="0">
                    <a:srgbClr val="5CABE8"/>
                  </a:gs>
                  <a:gs pos="100000">
                    <a:srgbClr val="0052CC"/>
                  </a:gs>
                </a:gsLst>
                <a:lin ang="420000" scaled="0"/>
              </a:gradFill>
              <a:ln w="12700" cap="flat" cmpd="sng" algn="ctr">
                <a:noFill/>
                <a:prstDash val="solid"/>
                <a:miter lim="800000"/>
              </a:ln>
              <a:effectLst>
                <a:outerShdw blurRad="431800" dist="139700" dir="5400000" sx="92000" sy="92000" algn="t" rotWithShape="0">
                  <a:prstClr val="black">
                    <a:alpha val="25000"/>
                  </a:prstClr>
                </a:outerShdw>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p:cNvSpPr txBox="1"/>
              <p:nvPr/>
            </p:nvSpPr>
            <p:spPr>
              <a:xfrm>
                <a:off x="1126" y="8644"/>
                <a:ext cx="2598" cy="483"/>
              </a:xfrm>
              <a:prstGeom prst="rect">
                <a:avLst/>
              </a:prstGeom>
              <a:noFill/>
            </p:spPr>
            <p:txBody>
              <a:bodyPr wrap="square" rtlCol="0">
                <a:spAutoFit/>
              </a:bodyPr>
              <a:p>
                <a:r>
                  <a:rPr lang="en-US" altLang="zh-CN" sz="1400" b="1">
                    <a:solidFill>
                      <a:schemeClr val="bg1"/>
                    </a:solidFill>
                    <a:latin typeface="微软雅黑" panose="020B0503020204020204" pitchFamily="34" charset="-122"/>
                    <a:ea typeface="微软雅黑" panose="020B0503020204020204" pitchFamily="34" charset="-122"/>
                  </a:rPr>
                  <a:t>ISO</a:t>
                </a:r>
                <a:r>
                  <a:rPr lang="zh-CN" altLang="en-US" sz="1400" b="1">
                    <a:solidFill>
                      <a:schemeClr val="bg1"/>
                    </a:solidFill>
                    <a:latin typeface="微软雅黑" panose="020B0503020204020204" pitchFamily="34" charset="-122"/>
                    <a:ea typeface="微软雅黑" panose="020B0503020204020204" pitchFamily="34" charset="-122"/>
                  </a:rPr>
                  <a:t>质量安全</a:t>
                </a:r>
                <a:r>
                  <a:rPr lang="zh-CN" altLang="en-US" sz="1400" b="1">
                    <a:solidFill>
                      <a:schemeClr val="bg1"/>
                    </a:solidFill>
                    <a:latin typeface="微软雅黑" panose="020B0503020204020204" pitchFamily="34" charset="-122"/>
                    <a:ea typeface="微软雅黑" panose="020B0503020204020204" pitchFamily="34" charset="-122"/>
                  </a:rPr>
                  <a:t>认证</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1586" y="7643"/>
              <a:ext cx="3333" cy="1957"/>
              <a:chOff x="670" y="7361"/>
              <a:chExt cx="3333" cy="1957"/>
            </a:xfrm>
          </p:grpSpPr>
          <p:sp>
            <p:nvSpPr>
              <p:cNvPr id="17" name="圆角矩形 16"/>
              <p:cNvSpPr/>
              <p:nvPr/>
            </p:nvSpPr>
            <p:spPr>
              <a:xfrm>
                <a:off x="670" y="7361"/>
                <a:ext cx="3333" cy="1957"/>
              </a:xfrm>
              <a:prstGeom prst="roundRect">
                <a:avLst/>
              </a:prstGeom>
              <a:gradFill>
                <a:gsLst>
                  <a:gs pos="0">
                    <a:schemeClr val="accent1">
                      <a:lumMod val="20000"/>
                      <a:lumOff val="80000"/>
                    </a:schemeClr>
                  </a:gs>
                  <a:gs pos="44000">
                    <a:schemeClr val="bg1"/>
                  </a:gs>
                </a:gsLst>
                <a:lin ang="16260000" scaled="0"/>
              </a:gradFill>
              <a:ln w="952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8" name="Rectangle: Rounded Corners 12"/>
              <p:cNvSpPr/>
              <p:nvPr/>
            </p:nvSpPr>
            <p:spPr>
              <a:xfrm>
                <a:off x="770" y="8562"/>
                <a:ext cx="3131" cy="646"/>
              </a:xfrm>
              <a:prstGeom prst="roundRect">
                <a:avLst>
                  <a:gd name="adj" fmla="val 50000"/>
                </a:avLst>
              </a:prstGeom>
              <a:gradFill>
                <a:gsLst>
                  <a:gs pos="0">
                    <a:srgbClr val="5CABE8"/>
                  </a:gs>
                  <a:gs pos="100000">
                    <a:srgbClr val="0052CC"/>
                  </a:gs>
                </a:gsLst>
                <a:lin ang="420000" scaled="0"/>
              </a:gradFill>
              <a:ln w="12700" cap="flat" cmpd="sng" algn="ctr">
                <a:noFill/>
                <a:prstDash val="solid"/>
                <a:miter lim="800000"/>
              </a:ln>
              <a:effectLst>
                <a:outerShdw blurRad="431800" dist="139700" dir="5400000" sx="92000" sy="92000" algn="t" rotWithShape="0">
                  <a:prstClr val="black">
                    <a:alpha val="25000"/>
                  </a:prstClr>
                </a:outerShdw>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9" name="文本框 18"/>
              <p:cNvSpPr txBox="1"/>
              <p:nvPr/>
            </p:nvSpPr>
            <p:spPr>
              <a:xfrm>
                <a:off x="1544" y="8644"/>
                <a:ext cx="1801" cy="483"/>
              </a:xfrm>
              <a:prstGeom prst="rect">
                <a:avLst/>
              </a:prstGeom>
              <a:noFill/>
            </p:spPr>
            <p:txBody>
              <a:bodyPr wrap="square" rtlCol="0">
                <a:spAutoFit/>
              </a:bodyPr>
              <a:p>
                <a:r>
                  <a:rPr lang="zh-CN" altLang="en-US" sz="1400" b="1">
                    <a:solidFill>
                      <a:schemeClr val="bg1"/>
                    </a:solidFill>
                    <a:latin typeface="微软雅黑" panose="020B0503020204020204" pitchFamily="34" charset="-122"/>
                    <a:ea typeface="微软雅黑" panose="020B0503020204020204" pitchFamily="34" charset="-122"/>
                  </a:rPr>
                  <a:t>多项著作</a:t>
                </a:r>
                <a:r>
                  <a:rPr lang="zh-CN" altLang="en-US" sz="1400" b="1">
                    <a:solidFill>
                      <a:schemeClr val="bg1"/>
                    </a:solidFill>
                    <a:latin typeface="微软雅黑" panose="020B0503020204020204" pitchFamily="34" charset="-122"/>
                    <a:ea typeface="微软雅黑" panose="020B0503020204020204" pitchFamily="34" charset="-122"/>
                  </a:rPr>
                  <a:t>权</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15178" y="7593"/>
              <a:ext cx="3333" cy="1957"/>
              <a:chOff x="670" y="7361"/>
              <a:chExt cx="3333" cy="1957"/>
            </a:xfrm>
          </p:grpSpPr>
          <p:sp>
            <p:nvSpPr>
              <p:cNvPr id="21" name="圆角矩形 20"/>
              <p:cNvSpPr/>
              <p:nvPr/>
            </p:nvSpPr>
            <p:spPr>
              <a:xfrm>
                <a:off x="670" y="7361"/>
                <a:ext cx="3333" cy="1957"/>
              </a:xfrm>
              <a:prstGeom prst="roundRect">
                <a:avLst/>
              </a:prstGeom>
              <a:gradFill>
                <a:gsLst>
                  <a:gs pos="0">
                    <a:schemeClr val="accent1">
                      <a:lumMod val="20000"/>
                      <a:lumOff val="80000"/>
                    </a:schemeClr>
                  </a:gs>
                  <a:gs pos="49000">
                    <a:schemeClr val="bg1"/>
                  </a:gs>
                </a:gsLst>
                <a:lin ang="16260000" scaled="0"/>
              </a:gradFill>
              <a:ln w="952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22" name="Rectangle: Rounded Corners 12"/>
              <p:cNvSpPr/>
              <p:nvPr/>
            </p:nvSpPr>
            <p:spPr>
              <a:xfrm>
                <a:off x="770" y="8562"/>
                <a:ext cx="3131" cy="646"/>
              </a:xfrm>
              <a:prstGeom prst="roundRect">
                <a:avLst>
                  <a:gd name="adj" fmla="val 50000"/>
                </a:avLst>
              </a:prstGeom>
              <a:gradFill>
                <a:gsLst>
                  <a:gs pos="0">
                    <a:srgbClr val="5CABE8"/>
                  </a:gs>
                  <a:gs pos="100000">
                    <a:srgbClr val="0052CC"/>
                  </a:gs>
                </a:gsLst>
                <a:lin ang="420000" scaled="0"/>
              </a:gradFill>
              <a:ln w="12700" cap="flat" cmpd="sng" algn="ctr">
                <a:noFill/>
                <a:prstDash val="solid"/>
                <a:miter lim="800000"/>
              </a:ln>
              <a:effectLst>
                <a:outerShdw blurRad="431800" dist="139700" dir="5400000" sx="92000" sy="92000" algn="t" rotWithShape="0">
                  <a:prstClr val="black">
                    <a:alpha val="25000"/>
                  </a:prstClr>
                </a:outerShdw>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3" name="文本框 22"/>
              <p:cNvSpPr txBox="1"/>
              <p:nvPr/>
            </p:nvSpPr>
            <p:spPr>
              <a:xfrm>
                <a:off x="1214" y="8644"/>
                <a:ext cx="2609" cy="483"/>
              </a:xfrm>
              <a:prstGeom prst="rect">
                <a:avLst/>
              </a:prstGeom>
              <a:noFill/>
            </p:spPr>
            <p:txBody>
              <a:bodyPr wrap="square" rtlCol="0">
                <a:spAutoFit/>
              </a:bodyPr>
              <a:p>
                <a:r>
                  <a:rPr lang="zh-CN" altLang="en-US" sz="1400" b="1">
                    <a:solidFill>
                      <a:schemeClr val="bg1"/>
                    </a:solidFill>
                    <a:latin typeface="微软雅黑" panose="020B0503020204020204" pitchFamily="34" charset="-122"/>
                    <a:ea typeface="微软雅黑" panose="020B0503020204020204" pitchFamily="34" charset="-122"/>
                  </a:rPr>
                  <a:t>国家</a:t>
                </a:r>
                <a:r>
                  <a:rPr lang="en-US" altLang="zh-CN" sz="1400" b="1">
                    <a:solidFill>
                      <a:schemeClr val="bg1"/>
                    </a:solidFill>
                    <a:latin typeface="微软雅黑" panose="020B0503020204020204" pitchFamily="34" charset="-122"/>
                    <a:ea typeface="微软雅黑" panose="020B0503020204020204" pitchFamily="34" charset="-122"/>
                  </a:rPr>
                  <a:t>3A</a:t>
                </a:r>
                <a:r>
                  <a:rPr lang="zh-CN" altLang="en-US" sz="1400" b="1">
                    <a:solidFill>
                      <a:schemeClr val="bg1"/>
                    </a:solidFill>
                    <a:latin typeface="微软雅黑" panose="020B0503020204020204" pitchFamily="34" charset="-122"/>
                    <a:ea typeface="微软雅黑" panose="020B0503020204020204" pitchFamily="34" charset="-122"/>
                  </a:rPr>
                  <a:t>信用</a:t>
                </a:r>
                <a:r>
                  <a:rPr lang="zh-CN" altLang="en-US" sz="1400" b="1">
                    <a:solidFill>
                      <a:schemeClr val="bg1"/>
                    </a:solidFill>
                    <a:latin typeface="微软雅黑" panose="020B0503020204020204" pitchFamily="34" charset="-122"/>
                    <a:ea typeface="微软雅黑" panose="020B0503020204020204" pitchFamily="34" charset="-122"/>
                  </a:rPr>
                  <a:t>企业</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pic>
          <p:nvPicPr>
            <p:cNvPr id="24" name="图片 23"/>
            <p:cNvPicPr>
              <a:picLocks noChangeAspect="1"/>
            </p:cNvPicPr>
            <p:nvPr/>
          </p:nvPicPr>
          <p:blipFill>
            <a:blip r:embed="rId3"/>
            <a:stretch>
              <a:fillRect/>
            </a:stretch>
          </p:blipFill>
          <p:spPr>
            <a:xfrm>
              <a:off x="1867" y="7937"/>
              <a:ext cx="891" cy="747"/>
            </a:xfrm>
            <a:prstGeom prst="rect">
              <a:avLst/>
            </a:prstGeom>
          </p:spPr>
        </p:pic>
        <p:pic>
          <p:nvPicPr>
            <p:cNvPr id="25" name="图片 24"/>
            <p:cNvPicPr>
              <a:picLocks noChangeAspect="1"/>
            </p:cNvPicPr>
            <p:nvPr/>
          </p:nvPicPr>
          <p:blipFill>
            <a:blip r:embed="rId4"/>
            <a:stretch>
              <a:fillRect/>
            </a:stretch>
          </p:blipFill>
          <p:spPr>
            <a:xfrm>
              <a:off x="9188" y="7937"/>
              <a:ext cx="933" cy="747"/>
            </a:xfrm>
            <a:prstGeom prst="rect">
              <a:avLst/>
            </a:prstGeom>
          </p:spPr>
        </p:pic>
        <p:pic>
          <p:nvPicPr>
            <p:cNvPr id="26" name="图片 25"/>
            <p:cNvPicPr>
              <a:picLocks noChangeAspect="1"/>
            </p:cNvPicPr>
            <p:nvPr/>
          </p:nvPicPr>
          <p:blipFill>
            <a:blip r:embed="rId5"/>
            <a:stretch>
              <a:fillRect/>
            </a:stretch>
          </p:blipFill>
          <p:spPr>
            <a:xfrm>
              <a:off x="5376" y="8068"/>
              <a:ext cx="1221" cy="486"/>
            </a:xfrm>
            <a:prstGeom prst="rect">
              <a:avLst/>
            </a:prstGeom>
          </p:spPr>
        </p:pic>
        <p:pic>
          <p:nvPicPr>
            <p:cNvPr id="27" name="图片 26"/>
            <p:cNvPicPr>
              <a:picLocks noChangeAspect="1"/>
            </p:cNvPicPr>
            <p:nvPr/>
          </p:nvPicPr>
          <p:blipFill>
            <a:blip r:embed="rId6"/>
            <a:stretch>
              <a:fillRect/>
            </a:stretch>
          </p:blipFill>
          <p:spPr>
            <a:xfrm>
              <a:off x="16146" y="8090"/>
              <a:ext cx="1270" cy="418"/>
            </a:xfrm>
            <a:prstGeom prst="rect">
              <a:avLst/>
            </a:prstGeom>
          </p:spPr>
        </p:pic>
        <p:pic>
          <p:nvPicPr>
            <p:cNvPr id="28" name="图片 27"/>
            <p:cNvPicPr>
              <a:picLocks noChangeAspect="1"/>
            </p:cNvPicPr>
            <p:nvPr/>
          </p:nvPicPr>
          <p:blipFill>
            <a:blip r:embed="rId7"/>
            <a:stretch>
              <a:fillRect/>
            </a:stretch>
          </p:blipFill>
          <p:spPr>
            <a:xfrm>
              <a:off x="12836" y="7942"/>
              <a:ext cx="854" cy="731"/>
            </a:xfrm>
            <a:prstGeom prst="rect">
              <a:avLst/>
            </a:prstGeom>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928208" y="2219501"/>
            <a:ext cx="4579380" cy="922020"/>
          </a:xfrm>
          <a:prstGeom prst="rect">
            <a:avLst/>
          </a:prstGeom>
          <a:noFill/>
        </p:spPr>
        <p:txBody>
          <a:bodyPr wrap="square" rtlCol="0">
            <a:spAutoFit/>
          </a:bodyPr>
          <a:lstStyle/>
          <a:p>
            <a:r>
              <a:rPr lang="en-US" altLang="zh-CN" sz="5400" b="1" dirty="0">
                <a:solidFill>
                  <a:srgbClr val="006FE5"/>
                </a:solidFill>
                <a:latin typeface="微软雅黑" panose="020B0503020204020204" pitchFamily="34" charset="-122"/>
                <a:ea typeface="微软雅黑" panose="020B0503020204020204" pitchFamily="34" charset="-122"/>
                <a:sym typeface="+mn-ea"/>
              </a:rPr>
              <a:t>THANK YOU!</a:t>
            </a:r>
            <a:endParaRPr lang="en-US" altLang="zh-CN" sz="5400" b="1" dirty="0">
              <a:solidFill>
                <a:srgbClr val="006FE5"/>
              </a:solidFill>
              <a:latin typeface="微软雅黑" panose="020B0503020204020204" pitchFamily="34" charset="-122"/>
              <a:ea typeface="微软雅黑" panose="020B0503020204020204" pitchFamily="34" charset="-122"/>
              <a:sym typeface="+mn-ea"/>
            </a:endParaRPr>
          </a:p>
        </p:txBody>
      </p:sp>
      <p:pic>
        <p:nvPicPr>
          <p:cNvPr id="167" name="组 1.png" descr="C:/Users/Lenovo/AppData/Local/Temp/picturecompress_20210713194802/output_205.pngoutput_205"/>
          <p:cNvPicPr>
            <a:picLocks noChangeAspect="1"/>
          </p:cNvPicPr>
          <p:nvPr/>
        </p:nvPicPr>
        <p:blipFill>
          <a:blip r:embed="rId1"/>
          <a:stretch>
            <a:fillRect/>
          </a:stretch>
        </p:blipFill>
        <p:spPr>
          <a:xfrm>
            <a:off x="7128076" y="822419"/>
            <a:ext cx="3541617" cy="5808251"/>
          </a:xfrm>
          <a:prstGeom prst="rect">
            <a:avLst/>
          </a:prstGeom>
          <a:ln w="12700">
            <a:miter lim="400000"/>
            <a:headEnd/>
            <a:tailEnd/>
          </a:ln>
        </p:spPr>
      </p:pic>
      <p:sp>
        <p:nvSpPr>
          <p:cNvPr id="2" name="文本框 1"/>
          <p:cNvSpPr txBox="1"/>
          <p:nvPr>
            <p:custDataLst>
              <p:tags r:id="rId2"/>
            </p:custDataLst>
          </p:nvPr>
        </p:nvSpPr>
        <p:spPr>
          <a:xfrm>
            <a:off x="1215526" y="3795847"/>
            <a:ext cx="4658670" cy="2274570"/>
          </a:xfrm>
          <a:prstGeom prst="rect">
            <a:avLst/>
          </a:prstGeom>
        </p:spPr>
        <p:txBody>
          <a:bodyPr vert="horz" lIns="121464" tIns="60732" rIns="121464" bIns="60732" rtlCol="0" anchor="b">
            <a:spAutoFit/>
          </a:bodyPr>
          <a:lstStyle>
            <a:lvl1pPr algn="ctr">
              <a:spcBef>
                <a:spcPct val="0"/>
              </a:spcBef>
              <a:buNone/>
              <a:defRPr sz="4800">
                <a:solidFill>
                  <a:schemeClr val="bg1"/>
                </a:solidFill>
                <a:latin typeface="+mj-lt"/>
                <a:ea typeface="+mj-ea"/>
                <a:cs typeface="+mj-cs"/>
              </a:defRPr>
            </a:lvl1pPr>
          </a:lstStyle>
          <a:p>
            <a:pPr algn="l"/>
            <a:r>
              <a:rPr lang="zh-CN" altLang="en-US" sz="2800" dirty="0">
                <a:solidFill>
                  <a:srgbClr val="2A66C5"/>
                </a:solidFill>
                <a:latin typeface="微软雅黑" panose="020B0503020204020204" pitchFamily="34" charset="-122"/>
                <a:ea typeface="微软雅黑" panose="020B0503020204020204" pitchFamily="34" charset="-122"/>
              </a:rPr>
              <a:t>联系我们</a:t>
            </a:r>
            <a:endParaRPr lang="zh-CN" altLang="en-US" sz="2800" dirty="0">
              <a:solidFill>
                <a:srgbClr val="2A66C5"/>
              </a:solidFill>
              <a:latin typeface="微软雅黑" panose="020B0503020204020204" pitchFamily="34" charset="-122"/>
              <a:ea typeface="微软雅黑" panose="020B0503020204020204" pitchFamily="34" charset="-122"/>
            </a:endParaRPr>
          </a:p>
          <a:p>
            <a:pPr algn="l"/>
            <a:endParaRPr lang="en-US" altLang="zh-CN" sz="2800" dirty="0">
              <a:solidFill>
                <a:srgbClr val="2A66C5"/>
              </a:solidFill>
              <a:latin typeface="微软雅黑" panose="020B0503020204020204" pitchFamily="34" charset="-122"/>
              <a:ea typeface="微软雅黑" panose="020B0503020204020204" pitchFamily="34" charset="-122"/>
            </a:endParaRPr>
          </a:p>
          <a:p>
            <a:pPr algn="l"/>
            <a:r>
              <a:rPr lang="en-US" altLang="zh-CN" sz="2800" dirty="0">
                <a:solidFill>
                  <a:srgbClr val="2A66C5"/>
                </a:solidFill>
                <a:latin typeface="微软雅黑" panose="020B0503020204020204" pitchFamily="34" charset="-122"/>
                <a:ea typeface="微软雅黑" panose="020B0503020204020204" pitchFamily="34" charset="-122"/>
              </a:rPr>
              <a:t>销售热线：400-888-5110</a:t>
            </a:r>
            <a:endParaRPr lang="en-US" altLang="zh-CN" sz="2800" dirty="0">
              <a:solidFill>
                <a:srgbClr val="2A66C5"/>
              </a:solidFill>
              <a:latin typeface="微软雅黑" panose="020B0503020204020204" pitchFamily="34" charset="-122"/>
              <a:ea typeface="微软雅黑" panose="020B0503020204020204" pitchFamily="34" charset="-122"/>
            </a:endParaRPr>
          </a:p>
          <a:p>
            <a:pPr algn="l"/>
            <a:endParaRPr lang="en-US" altLang="zh-CN" sz="2800" dirty="0">
              <a:solidFill>
                <a:srgbClr val="2A66C5"/>
              </a:solidFill>
              <a:latin typeface="微软雅黑" panose="020B0503020204020204" pitchFamily="34" charset="-122"/>
              <a:ea typeface="微软雅黑" panose="020B0503020204020204" pitchFamily="34" charset="-122"/>
            </a:endParaRPr>
          </a:p>
          <a:p>
            <a:pPr algn="l"/>
            <a:r>
              <a:rPr lang="en-US" altLang="zh-CN" sz="2800" dirty="0">
                <a:solidFill>
                  <a:srgbClr val="2A66C5"/>
                </a:solidFill>
                <a:latin typeface="微软雅黑" panose="020B0503020204020204" pitchFamily="34" charset="-122"/>
                <a:ea typeface="微软雅黑" panose="020B0503020204020204" pitchFamily="34" charset="-122"/>
              </a:rPr>
              <a:t>技术热线：021-63201212</a:t>
            </a:r>
            <a:endParaRPr lang="en-US" altLang="zh-CN" sz="2800" dirty="0">
              <a:solidFill>
                <a:srgbClr val="2A66C5"/>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bldLst>
      <p:bldP spid="2" grpId="0"/>
      <p:bldP spid="2" grpId="1"/>
      <p:bldP spid="2" grpId="2"/>
      <p:bldP spid="2" grpId="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631504" y="256604"/>
            <a:ext cx="10411698" cy="580108"/>
          </a:xfrm>
        </p:spPr>
        <p:txBody>
          <a:bodyPr/>
          <a:lstStyle/>
          <a:p>
            <a:pPr marL="514350" indent="-514350">
              <a:buClr>
                <a:srgbClr val="1771EB"/>
              </a:buClr>
              <a:buFont typeface="+mj-ea"/>
              <a:buAutoNum type="circleNumDbPlain"/>
            </a:pPr>
            <a:r>
              <a:rPr lang="en-US" altLang="zh-CN">
                <a:cs typeface="微软雅黑" panose="020B0503020204020204" pitchFamily="34" charset="-122"/>
                <a:sym typeface="+mn-ea"/>
              </a:rPr>
              <a:t> </a:t>
            </a:r>
            <a:r>
              <a:rPr lang="zh-CN" altLang="en-US" dirty="0">
                <a:sym typeface="+mn-ea"/>
              </a:rPr>
              <a:t>登录“灵当连接</a:t>
            </a:r>
            <a:r>
              <a:rPr lang="en-US" altLang="zh-CN" dirty="0">
                <a:sym typeface="+mn-ea"/>
              </a:rPr>
              <a:t>ERP</a:t>
            </a:r>
            <a:r>
              <a:rPr lang="zh-CN" altLang="en-US" dirty="0">
                <a:sym typeface="+mn-ea"/>
              </a:rPr>
              <a:t>”</a:t>
            </a:r>
            <a:endParaRPr lang="zh-CN" altLang="en-US" dirty="0"/>
          </a:p>
        </p:txBody>
      </p:sp>
      <p:pic>
        <p:nvPicPr>
          <p:cNvPr id="8" name="图片 7"/>
          <p:cNvPicPr>
            <a:picLocks noChangeAspect="1"/>
          </p:cNvPicPr>
          <p:nvPr/>
        </p:nvPicPr>
        <p:blipFill>
          <a:blip r:embed="rId1"/>
          <a:stretch>
            <a:fillRect/>
          </a:stretch>
        </p:blipFill>
        <p:spPr>
          <a:xfrm>
            <a:off x="1068434" y="1499171"/>
            <a:ext cx="6053966" cy="2851368"/>
          </a:xfrm>
          <a:prstGeom prst="roundRect">
            <a:avLst>
              <a:gd name="adj" fmla="val 3568"/>
            </a:avLst>
          </a:prstGeom>
          <a:blipFill rotWithShape="1">
            <a:blip r:embed="rId2"/>
            <a:stretch>
              <a:fillRect/>
            </a:stretch>
          </a:blipFill>
          <a:ln>
            <a:noFill/>
          </a:ln>
          <a:effectLst>
            <a:outerShdw blurRad="114300" dist="38100" dir="2700000" algn="tl" rotWithShape="0">
              <a:srgbClr val="1771EB">
                <a:alpha val="40000"/>
              </a:srgbClr>
            </a:outerShdw>
          </a:effectLst>
        </p:spPr>
      </p:pic>
      <p:grpSp>
        <p:nvGrpSpPr>
          <p:cNvPr id="36" name="组合 35"/>
          <p:cNvGrpSpPr/>
          <p:nvPr/>
        </p:nvGrpSpPr>
        <p:grpSpPr>
          <a:xfrm>
            <a:off x="7496398" y="1986231"/>
            <a:ext cx="3555396" cy="2076473"/>
            <a:chOff x="12641" y="5559"/>
            <a:chExt cx="6286" cy="3533"/>
          </a:xfrm>
        </p:grpSpPr>
        <p:sp>
          <p:nvSpPr>
            <p:cNvPr id="37" name="圆角矩形 26"/>
            <p:cNvSpPr/>
            <p:nvPr>
              <p:custDataLst>
                <p:tags r:id="rId3"/>
              </p:custDataLst>
            </p:nvPr>
          </p:nvSpPr>
          <p:spPr>
            <a:xfrm>
              <a:off x="12641" y="5749"/>
              <a:ext cx="6286" cy="3343"/>
            </a:xfrm>
            <a:prstGeom prst="roundRect">
              <a:avLst>
                <a:gd name="adj" fmla="val 9479"/>
              </a:avLst>
            </a:prstGeom>
            <a:solidFill>
              <a:srgbClr val="EFF8FF"/>
            </a:solidFill>
            <a:ln>
              <a:noFill/>
            </a:ln>
            <a:effectLst>
              <a:outerShdw blurRad="508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defRPr/>
              </a:pPr>
              <a:endParaRPr lang="zh-CN" altLang="en-US" noProof="0">
                <a:ln>
                  <a:noFill/>
                </a:ln>
                <a:solidFill>
                  <a:srgbClr val="FFFFFF"/>
                </a:solidFill>
                <a:effectLst/>
                <a:uLnTx/>
                <a:uFillTx/>
                <a:latin typeface="Franklin Gothic Medium" panose="020B0603020102020204"/>
                <a:ea typeface="微软雅黑" panose="020B0503020204020204" pitchFamily="34" charset="-122"/>
                <a:sym typeface="+mn-ea"/>
              </a:endParaRPr>
            </a:p>
          </p:txBody>
        </p:sp>
        <p:sp>
          <p:nvSpPr>
            <p:cNvPr id="38" name="矩形 37"/>
            <p:cNvSpPr/>
            <p:nvPr>
              <p:custDataLst>
                <p:tags r:id="rId4"/>
              </p:custDataLst>
            </p:nvPr>
          </p:nvSpPr>
          <p:spPr>
            <a:xfrm>
              <a:off x="12866" y="5862"/>
              <a:ext cx="5593" cy="3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136525" rIns="136525" bIns="136525" numCol="1" spcCol="0" rtlCol="0" fromWordArt="0" anchor="ctr" anchorCtr="1" forceAA="0" compatLnSpc="1">
              <a:noAutofit/>
            </a:bodyPr>
            <a:p>
              <a:pPr lvl="0" indent="0">
                <a:lnSpc>
                  <a:spcPct val="140000"/>
                </a:lnSpc>
                <a:buClr>
                  <a:srgbClr val="FF6600"/>
                </a:buClr>
                <a:buSzPct val="150000"/>
                <a:buNone/>
              </a:pPr>
              <a:r>
                <a:rPr lang="zh-CN" altLang="en-US" sz="1600" spc="18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按照图示操作</a:t>
              </a:r>
              <a:endParaRPr lang="zh-CN" altLang="en-US" sz="1600" spc="18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nSpc>
                  <a:spcPct val="140000"/>
                </a:lnSpc>
                <a:buClr>
                  <a:srgbClr val="FF6600"/>
                </a:buClr>
                <a:buSzPct val="150000"/>
                <a:buFont typeface="Arial" panose="020B0604020202020204" pitchFamily="34" charset="0"/>
              </a:pPr>
              <a:r>
                <a:rPr lang="zh-CN" altLang="en-US" sz="1600" spc="18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输入账号：</a:t>
              </a:r>
              <a:r>
                <a:rPr lang="en-US" altLang="zh-CN" sz="2000" b="1" spc="180" dirty="0">
                  <a:ln w="3175">
                    <a:noFill/>
                    <a:prstDash val="dash"/>
                  </a:ln>
                  <a:solidFill>
                    <a:srgbClr val="1771EB"/>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admin</a:t>
              </a:r>
              <a:endParaRPr lang="en-US" altLang="zh-CN" b="1" spc="180" dirty="0">
                <a:ln w="3175">
                  <a:noFill/>
                  <a:prstDash val="dash"/>
                </a:ln>
                <a:solidFill>
                  <a:srgbClr val="1771EB"/>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nSpc>
                  <a:spcPct val="140000"/>
                </a:lnSpc>
                <a:buClr>
                  <a:srgbClr val="FF6600"/>
                </a:buClr>
                <a:buSzPct val="150000"/>
                <a:buFont typeface="Arial" panose="020B0604020202020204" pitchFamily="34" charset="0"/>
              </a:pPr>
              <a:r>
                <a:rPr lang="zh-CN" altLang="en-US" sz="1600" spc="18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密码：</a:t>
              </a:r>
              <a:r>
                <a:rPr lang="zh-CN" altLang="en-US" sz="2000" b="1" spc="180" dirty="0">
                  <a:ln w="3175">
                    <a:noFill/>
                    <a:prstDash val="dash"/>
                  </a:ln>
                  <a:solidFill>
                    <a:srgbClr val="1771EB"/>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空</a:t>
              </a:r>
              <a:endParaRPr lang="zh-CN" altLang="en-US" b="1" spc="18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nSpc>
                  <a:spcPct val="140000"/>
                </a:lnSpc>
                <a:buClr>
                  <a:srgbClr val="FF6600"/>
                </a:buClr>
                <a:buSzPct val="150000"/>
                <a:buNone/>
              </a:pPr>
              <a:r>
                <a:rPr lang="zh-CN" altLang="en-US" sz="1600" spc="18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进入灵当连接</a:t>
              </a:r>
              <a:r>
                <a:rPr lang="en-US" altLang="zh-CN" sz="1600" spc="18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ERP</a:t>
              </a:r>
              <a:r>
                <a:rPr lang="zh-CN" altLang="en-US" sz="1600" spc="18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后台</a:t>
              </a:r>
              <a:endParaRPr lang="zh-CN" altLang="en-US" sz="1600" spc="180" dirty="0">
                <a:ln w="3175">
                  <a:noFill/>
                  <a:prstDash val="dash"/>
                </a:ln>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9" name="组合 38"/>
            <p:cNvGrpSpPr/>
            <p:nvPr/>
          </p:nvGrpSpPr>
          <p:grpSpPr>
            <a:xfrm>
              <a:off x="12641" y="5559"/>
              <a:ext cx="672" cy="453"/>
              <a:chOff x="12536" y="2373"/>
              <a:chExt cx="672" cy="453"/>
            </a:xfrm>
          </p:grpSpPr>
          <p:sp>
            <p:nvSpPr>
              <p:cNvPr id="40" name="椭圆 39"/>
              <p:cNvSpPr/>
              <p:nvPr>
                <p:custDataLst>
                  <p:tags r:id="rId5"/>
                </p:custDataLst>
              </p:nvPr>
            </p:nvSpPr>
            <p:spPr>
              <a:xfrm>
                <a:off x="12536" y="2378"/>
                <a:ext cx="448" cy="448"/>
              </a:xfrm>
              <a:prstGeom prst="ellipse">
                <a:avLst/>
              </a:prstGeom>
              <a:solidFill>
                <a:srgbClr val="1472E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41" name="椭圆 40"/>
              <p:cNvSpPr/>
              <p:nvPr>
                <p:custDataLst>
                  <p:tags r:id="rId6"/>
                </p:custDataLst>
              </p:nvPr>
            </p:nvSpPr>
            <p:spPr>
              <a:xfrm>
                <a:off x="12760" y="2373"/>
                <a:ext cx="448" cy="448"/>
              </a:xfrm>
              <a:prstGeom prst="ellipse">
                <a:avLst/>
              </a:prstGeom>
              <a:solidFill>
                <a:srgbClr val="1472EB"/>
              </a:solidFill>
              <a:ln>
                <a:noFill/>
              </a:ln>
              <a:effectLst>
                <a:outerShdw blurRad="50800" dist="12700" dir="5400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p:grpSp>
      </p:grpSp>
      <p:sp>
        <p:nvSpPr>
          <p:cNvPr id="4" name="矩形 3"/>
          <p:cNvSpPr/>
          <p:nvPr/>
        </p:nvSpPr>
        <p:spPr>
          <a:xfrm>
            <a:off x="1493520" y="4630420"/>
            <a:ext cx="9048115" cy="1568450"/>
          </a:xfrm>
          <a:prstGeom prst="rect">
            <a:avLst/>
          </a:prstGeom>
        </p:spPr>
        <p:txBody>
          <a:bodyPr wrap="square" lIns="91440" tIns="45720" rIns="91440" bIns="45720" rtlCol="0" anchor="t" anchorCtr="0">
            <a:spAutoFit/>
          </a:bodyPr>
          <a:lstStyle>
            <a:lvl1pPr marL="0" indent="0" algn="l">
              <a:buNone/>
              <a:defRPr sz="2400">
                <a:solidFill>
                  <a:srgbClr val="1771EB"/>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pPr marL="342900" lvl="0" indent="-342900" algn="l">
              <a:lnSpc>
                <a:spcPct val="150000"/>
              </a:lnSpc>
              <a:spcBef>
                <a:spcPts val="0"/>
              </a:spcBef>
              <a:spcAft>
                <a:spcPts val="0"/>
              </a:spcAft>
              <a:buClrTx/>
              <a:buSzPct val="150000"/>
              <a:buFont typeface="Wingdings" panose="05000000000000000000" charset="0"/>
              <a:buBlip>
                <a:blip r:embed="rId7"/>
              </a:buBlip>
              <a:defRPr/>
            </a:pP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如果灵当CRM是租赁，连接ERP登录地址为：</a:t>
            </a:r>
            <a:r>
              <a:rPr lang="en-US" altLang="zh-CN" sz="16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http://new.lianjieerp.com/user</a:t>
            </a:r>
            <a:endParaRPr lang="en-US" altLang="zh-CN" sz="16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a:lnSpc>
                <a:spcPct val="150000"/>
              </a:lnSpc>
              <a:spcBef>
                <a:spcPts val="0"/>
              </a:spcBef>
              <a:spcAft>
                <a:spcPts val="0"/>
              </a:spcAft>
              <a:buClrTx/>
              <a:buSzPct val="150000"/>
              <a:buFont typeface="Wingdings" panose="05000000000000000000" charset="0"/>
              <a:buBlip>
                <a:blip r:embed="rId7"/>
              </a:buBlip>
              <a:defRPr/>
            </a:pP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企业号：如果租赁的</a:t>
            </a:r>
            <a:r>
              <a:rPr lang="en-US" altLang="zh-CN"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CRM</a:t>
            </a: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地址为</a:t>
            </a:r>
            <a:r>
              <a:rPr lang="en-US" altLang="zh-CN"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https://crm.81mis.com/khXXX/</a:t>
            </a: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，则企业号为：</a:t>
            </a:r>
            <a:r>
              <a:rPr lang="en-US" altLang="zh-CN" sz="16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khXXX</a:t>
            </a:r>
            <a:endParaRPr lang="en-US" altLang="zh-CN" sz="16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a:lnSpc>
                <a:spcPct val="150000"/>
              </a:lnSpc>
              <a:spcBef>
                <a:spcPts val="0"/>
              </a:spcBef>
              <a:spcAft>
                <a:spcPts val="0"/>
              </a:spcAft>
              <a:buClrTx/>
              <a:buSzPct val="150000"/>
              <a:buFont typeface="Wingdings" panose="05000000000000000000" charset="0"/>
              <a:buBlip>
                <a:blip r:embed="rId7"/>
              </a:buBlip>
              <a:defRPr/>
            </a:pP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账号：</a:t>
            </a:r>
            <a:r>
              <a:rPr lang="en-US" altLang="zh-CN" sz="16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admin</a:t>
            </a:r>
            <a:endParaRPr lang="en-US" altLang="zh-CN"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a:lnSpc>
                <a:spcPct val="150000"/>
              </a:lnSpc>
              <a:spcBef>
                <a:spcPts val="0"/>
              </a:spcBef>
              <a:spcAft>
                <a:spcPts val="0"/>
              </a:spcAft>
              <a:buClrTx/>
              <a:buSzPct val="150000"/>
              <a:buFont typeface="Wingdings" panose="05000000000000000000" charset="0"/>
              <a:buBlip>
                <a:blip r:embed="rId7"/>
              </a:buBlip>
              <a:defRPr/>
            </a:pP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密码为：</a:t>
            </a:r>
            <a:r>
              <a:rPr lang="en-US" altLang="zh-CN" sz="16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123##</a:t>
            </a:r>
            <a:r>
              <a:rPr lang="en-US" altLang="zh-CN"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435610" y="1771015"/>
            <a:ext cx="7304405" cy="3851910"/>
          </a:xfrm>
          <a:prstGeom prst="roundRect">
            <a:avLst>
              <a:gd name="adj" fmla="val 3568"/>
            </a:avLst>
          </a:prstGeom>
          <a:blipFill rotWithShape="1">
            <a:blip r:embed="rId2"/>
            <a:stretch>
              <a:fillRect/>
            </a:stretch>
          </a:blipFill>
          <a:ln>
            <a:noFill/>
          </a:ln>
          <a:effectLst>
            <a:outerShdw blurRad="114300" dist="38100" dir="2700000" algn="tl" rotWithShape="0">
              <a:srgbClr val="1771EB">
                <a:alpha val="40000"/>
              </a:srgbClr>
            </a:outerShdw>
          </a:effectLst>
        </p:spPr>
      </p:pic>
      <p:sp>
        <p:nvSpPr>
          <p:cNvPr id="3" name="标题 2"/>
          <p:cNvSpPr>
            <a:spLocks noGrp="1"/>
          </p:cNvSpPr>
          <p:nvPr>
            <p:ph type="title"/>
          </p:nvPr>
        </p:nvSpPr>
        <p:spPr>
          <a:xfrm>
            <a:off x="1632139" y="256604"/>
            <a:ext cx="10411698" cy="580108"/>
          </a:xfrm>
        </p:spPr>
        <p:txBody>
          <a:bodyPr/>
          <a:lstStyle/>
          <a:p>
            <a:pPr marL="514350" indent="-514350">
              <a:buClr>
                <a:srgbClr val="1771EB"/>
              </a:buClr>
              <a:buFont typeface="+mj-ea"/>
              <a:buAutoNum type="circleNumDbPlain" startAt="2"/>
            </a:pPr>
            <a:r>
              <a:rPr lang="en-US" altLang="zh-CN">
                <a:cs typeface="微软雅黑" panose="020B0503020204020204" pitchFamily="34" charset="-122"/>
                <a:sym typeface="+mn-ea"/>
              </a:rPr>
              <a:t> </a:t>
            </a:r>
            <a:r>
              <a:rPr lang="zh-CN" altLang="en-US" dirty="0">
                <a:sym typeface="+mn-ea"/>
              </a:rPr>
              <a:t>配置</a:t>
            </a:r>
            <a:r>
              <a:rPr lang="en-US" altLang="zh-CN" dirty="0">
                <a:sym typeface="+mn-ea"/>
              </a:rPr>
              <a:t>CRM</a:t>
            </a:r>
            <a:r>
              <a:rPr lang="zh-CN" altLang="en-US" dirty="0">
                <a:sym typeface="+mn-ea"/>
              </a:rPr>
              <a:t>账套信息</a:t>
            </a:r>
            <a:endParaRPr lang="zh-CN" altLang="en-US" dirty="0"/>
          </a:p>
        </p:txBody>
      </p:sp>
      <p:sp>
        <p:nvSpPr>
          <p:cNvPr id="27" name="圆角矩形 5"/>
          <p:cNvSpPr/>
          <p:nvPr>
            <p:custDataLst>
              <p:tags r:id="rId3"/>
            </p:custDataLst>
          </p:nvPr>
        </p:nvSpPr>
        <p:spPr>
          <a:xfrm>
            <a:off x="3114040" y="3090545"/>
            <a:ext cx="2718435" cy="1894840"/>
          </a:xfrm>
          <a:prstGeom prst="roundRect">
            <a:avLst>
              <a:gd name="adj" fmla="val 4813"/>
            </a:avLst>
          </a:prstGeom>
          <a:noFill/>
          <a:ln w="19050">
            <a:solidFill>
              <a:srgbClr val="FD6702"/>
            </a:solidFill>
            <a:prstDash val="sysDash"/>
          </a:ln>
          <a:effectLst>
            <a:outerShdw blurRad="63500" sx="102000" sy="102000" algn="ctr" rotWithShape="0">
              <a:srgbClr val="FF66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39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sym typeface="+mn-ea"/>
            </a:endParaRPr>
          </a:p>
        </p:txBody>
      </p:sp>
      <p:grpSp>
        <p:nvGrpSpPr>
          <p:cNvPr id="36" name="组合 35"/>
          <p:cNvGrpSpPr/>
          <p:nvPr/>
        </p:nvGrpSpPr>
        <p:grpSpPr>
          <a:xfrm>
            <a:off x="8133938" y="2634566"/>
            <a:ext cx="3816140" cy="2076473"/>
            <a:chOff x="12641" y="5559"/>
            <a:chExt cx="6747" cy="3533"/>
          </a:xfrm>
        </p:grpSpPr>
        <p:sp>
          <p:nvSpPr>
            <p:cNvPr id="37" name="圆角矩形 26"/>
            <p:cNvSpPr/>
            <p:nvPr>
              <p:custDataLst>
                <p:tags r:id="rId4"/>
              </p:custDataLst>
            </p:nvPr>
          </p:nvSpPr>
          <p:spPr>
            <a:xfrm>
              <a:off x="12641" y="5749"/>
              <a:ext cx="6747" cy="3343"/>
            </a:xfrm>
            <a:prstGeom prst="roundRect">
              <a:avLst>
                <a:gd name="adj" fmla="val 9479"/>
              </a:avLst>
            </a:prstGeom>
            <a:solidFill>
              <a:srgbClr val="EFF8FF"/>
            </a:solidFill>
            <a:ln>
              <a:noFill/>
            </a:ln>
            <a:effectLst>
              <a:outerShdw blurRad="508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defRPr/>
              </a:pPr>
              <a:endParaRPr lang="zh-CN" altLang="en-US" noProof="0">
                <a:ln>
                  <a:noFill/>
                </a:ln>
                <a:solidFill>
                  <a:srgbClr val="FFFFFF"/>
                </a:solidFill>
                <a:effectLst/>
                <a:uLnTx/>
                <a:uFillTx/>
                <a:latin typeface="Franklin Gothic Medium" panose="020B0603020102020204"/>
                <a:ea typeface="微软雅黑" panose="020B0503020204020204" pitchFamily="34" charset="-122"/>
                <a:sym typeface="+mn-ea"/>
              </a:endParaRPr>
            </a:p>
          </p:txBody>
        </p:sp>
        <p:sp>
          <p:nvSpPr>
            <p:cNvPr id="38" name="矩形 37"/>
            <p:cNvSpPr/>
            <p:nvPr>
              <p:custDataLst>
                <p:tags r:id="rId5"/>
              </p:custDataLst>
            </p:nvPr>
          </p:nvSpPr>
          <p:spPr>
            <a:xfrm>
              <a:off x="12832" y="5877"/>
              <a:ext cx="6522" cy="2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136525" rIns="136525" bIns="136525" numCol="1" spcCol="0" rtlCol="0" fromWordArt="0" anchor="ctr" anchorCtr="1" forceAA="0" compatLnSpc="1">
              <a:noAutofit/>
            </a:bodyPr>
            <a:p>
              <a:pPr lvl="0">
                <a:lnSpc>
                  <a:spcPct val="140000"/>
                </a:lnSpc>
                <a:buClr>
                  <a:schemeClr val="bg1"/>
                </a:buClr>
                <a:buSzPct val="150000"/>
                <a:buFont typeface="Arial" panose="020B0604020202020204" pitchFamily="34" charset="0"/>
                <a:buNone/>
              </a:pPr>
              <a:r>
                <a:rPr lang="zh-CN" altLang="en-US"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在管理员后台页面，点击</a:t>
              </a:r>
              <a:r>
                <a:rPr lang="en-US" altLang="zh-CN"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“CRM</a:t>
              </a:r>
              <a:r>
                <a:rPr lang="zh-CN" altLang="en-US"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账套</a:t>
              </a:r>
              <a:r>
                <a:rPr lang="en-US" altLang="zh-CN"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模块，输入</a:t>
              </a:r>
              <a:r>
                <a:rPr lang="en-US" altLang="zh-CN"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CRM</a:t>
              </a:r>
              <a:r>
                <a:rPr lang="zh-CN" altLang="en-US"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的链接地址（映射</a:t>
              </a:r>
              <a:r>
                <a:rPr lang="zh-CN" altLang="en-US"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外网地址）以及系统管理员的账号和密码，点击</a:t>
              </a:r>
              <a:r>
                <a:rPr lang="zh-CN" altLang="en-US" sz="2000" b="1" spc="180" dirty="0">
                  <a:ln w="3175">
                    <a:noFill/>
                    <a:prstDash val="dash"/>
                  </a:ln>
                  <a:solidFill>
                    <a:srgbClr val="1771EB"/>
                  </a:solidFill>
                  <a:latin typeface="微软雅黑" panose="020B0503020204020204" pitchFamily="34" charset="-122"/>
                  <a:ea typeface="微软雅黑" panose="020B0503020204020204" pitchFamily="34" charset="-122"/>
                  <a:cs typeface="微软雅黑" panose="020B0503020204020204" pitchFamily="34" charset="-122"/>
                  <a:sym typeface="+mn-ea"/>
                </a:rPr>
                <a:t>测试连接并保存</a:t>
              </a:r>
              <a:r>
                <a:rPr lang="zh-CN" altLang="en-US" sz="1600" spc="18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spc="180" dirty="0">
                <a:ln w="3175">
                  <a:noFill/>
                  <a:prstDash val="dash"/>
                </a:ln>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9" name="组合 38"/>
            <p:cNvGrpSpPr/>
            <p:nvPr/>
          </p:nvGrpSpPr>
          <p:grpSpPr>
            <a:xfrm>
              <a:off x="12641" y="5559"/>
              <a:ext cx="672" cy="453"/>
              <a:chOff x="12536" y="2373"/>
              <a:chExt cx="672" cy="453"/>
            </a:xfrm>
          </p:grpSpPr>
          <p:sp>
            <p:nvSpPr>
              <p:cNvPr id="40" name="椭圆 39"/>
              <p:cNvSpPr/>
              <p:nvPr>
                <p:custDataLst>
                  <p:tags r:id="rId6"/>
                </p:custDataLst>
              </p:nvPr>
            </p:nvSpPr>
            <p:spPr>
              <a:xfrm>
                <a:off x="12536" y="2378"/>
                <a:ext cx="448" cy="448"/>
              </a:xfrm>
              <a:prstGeom prst="ellipse">
                <a:avLst/>
              </a:prstGeom>
              <a:solidFill>
                <a:srgbClr val="1472E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41" name="椭圆 40"/>
              <p:cNvSpPr/>
              <p:nvPr>
                <p:custDataLst>
                  <p:tags r:id="rId7"/>
                </p:custDataLst>
              </p:nvPr>
            </p:nvSpPr>
            <p:spPr>
              <a:xfrm>
                <a:off x="12760" y="2373"/>
                <a:ext cx="448" cy="448"/>
              </a:xfrm>
              <a:prstGeom prst="ellipse">
                <a:avLst/>
              </a:prstGeom>
              <a:solidFill>
                <a:srgbClr val="1472EB"/>
              </a:solidFill>
              <a:ln>
                <a:noFill/>
              </a:ln>
              <a:effectLst>
                <a:outerShdw blurRad="50800" dist="12700" dir="5400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p:grpSp>
      </p:grpSp>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632139" y="256604"/>
            <a:ext cx="10411698" cy="580108"/>
          </a:xfrm>
        </p:spPr>
        <p:txBody>
          <a:bodyPr/>
          <a:lstStyle/>
          <a:p>
            <a:pPr marL="514350" indent="-514350">
              <a:buClr>
                <a:srgbClr val="1771EB"/>
              </a:buClr>
              <a:buFont typeface="+mj-ea"/>
              <a:buAutoNum type="circleNumDbPlain" startAt="3"/>
            </a:pPr>
            <a:r>
              <a:rPr>
                <a:sym typeface="+mn-ea"/>
              </a:rPr>
              <a:t>配置</a:t>
            </a:r>
            <a:r>
              <a:rPr lang="en-US" altLang="zh-CN">
                <a:sym typeface="+mn-ea"/>
              </a:rPr>
              <a:t>ERP</a:t>
            </a:r>
            <a:r>
              <a:rPr>
                <a:sym typeface="+mn-ea"/>
              </a:rPr>
              <a:t>接口基本信息（</a:t>
            </a:r>
            <a:r>
              <a:rPr dirty="0">
                <a:sym typeface="+mn-ea"/>
              </a:rPr>
              <a:t>获取云星空账套</a:t>
            </a:r>
            <a:r>
              <a:rPr lang="en-US" altLang="zh-CN" dirty="0">
                <a:sym typeface="+mn-ea"/>
              </a:rPr>
              <a:t>ID</a:t>
            </a:r>
            <a:r>
              <a:rPr dirty="0">
                <a:sym typeface="+mn-ea"/>
              </a:rPr>
              <a:t>）</a:t>
            </a:r>
            <a:endParaRPr dirty="0">
              <a:sym typeface="+mn-ea"/>
            </a:endParaRPr>
          </a:p>
        </p:txBody>
      </p:sp>
      <p:pic>
        <p:nvPicPr>
          <p:cNvPr id="7" name="图片 6"/>
          <p:cNvPicPr>
            <a:picLocks noChangeAspect="1"/>
          </p:cNvPicPr>
          <p:nvPr>
            <p:custDataLst>
              <p:tags r:id="rId1"/>
            </p:custDataLst>
          </p:nvPr>
        </p:nvPicPr>
        <p:blipFill rotWithShape="1">
          <a:blip r:embed="rId2"/>
          <a:stretch>
            <a:fillRect/>
          </a:stretch>
        </p:blipFill>
        <p:spPr>
          <a:xfrm>
            <a:off x="239395" y="1606550"/>
            <a:ext cx="9114155" cy="4423410"/>
          </a:xfrm>
          <a:prstGeom prst="roundRect">
            <a:avLst>
              <a:gd name="adj" fmla="val 9131"/>
            </a:avLst>
          </a:prstGeom>
          <a:blipFill rotWithShape="1">
            <a:blip r:embed="rId3"/>
            <a:stretch>
              <a:fillRect/>
            </a:stretch>
          </a:blipFill>
          <a:ln>
            <a:noFill/>
          </a:ln>
          <a:effectLst>
            <a:outerShdw blurRad="114300" dist="38100" dir="2700000" algn="tl" rotWithShape="0">
              <a:srgbClr val="1771EB">
                <a:alpha val="40000"/>
              </a:srgbClr>
            </a:outerShdw>
          </a:effectLst>
        </p:spPr>
      </p:pic>
      <p:pic>
        <p:nvPicPr>
          <p:cNvPr id="8" name="图片 7"/>
          <p:cNvPicPr>
            <a:picLocks noChangeAspect="1"/>
          </p:cNvPicPr>
          <p:nvPr>
            <p:custDataLst>
              <p:tags r:id="rId4"/>
            </p:custDataLst>
          </p:nvPr>
        </p:nvPicPr>
        <p:blipFill rotWithShape="1">
          <a:blip r:embed="rId5"/>
          <a:stretch>
            <a:fillRect/>
          </a:stretch>
        </p:blipFill>
        <p:spPr>
          <a:xfrm>
            <a:off x="3534410" y="2712720"/>
            <a:ext cx="8310880" cy="3839845"/>
          </a:xfrm>
          <a:prstGeom prst="roundRect">
            <a:avLst>
              <a:gd name="adj" fmla="val 9131"/>
            </a:avLst>
          </a:prstGeom>
          <a:blipFill rotWithShape="1">
            <a:blip r:embed="rId3"/>
            <a:stretch>
              <a:fillRect/>
            </a:stretch>
          </a:blipFill>
          <a:ln>
            <a:noFill/>
          </a:ln>
          <a:effectLst>
            <a:outerShdw blurRad="114300" dist="38100" dir="2700000" algn="tl" rotWithShape="0">
              <a:srgbClr val="1771EB">
                <a:alpha val="40000"/>
              </a:srgbClr>
            </a:outerShdw>
          </a:effectLst>
        </p:spPr>
      </p:pic>
      <p:sp>
        <p:nvSpPr>
          <p:cNvPr id="9" name="文本框 8"/>
          <p:cNvSpPr txBox="1"/>
          <p:nvPr>
            <p:custDataLst>
              <p:tags r:id="rId6"/>
            </p:custDataLst>
          </p:nvPr>
        </p:nvSpPr>
        <p:spPr bwMode="auto">
          <a:xfrm>
            <a:off x="198120" y="1038225"/>
            <a:ext cx="11784965" cy="367030"/>
          </a:xfrm>
          <a:prstGeom prst="roundRect">
            <a:avLst>
              <a:gd name="adj" fmla="val 50000"/>
            </a:avLst>
          </a:prstGeom>
          <a:gradFill>
            <a:gsLst>
              <a:gs pos="42000">
                <a:srgbClr val="FE9B20">
                  <a:alpha val="100000"/>
                </a:srgbClr>
              </a:gs>
              <a:gs pos="13000">
                <a:srgbClr val="FD6702"/>
              </a:gs>
              <a:gs pos="100000">
                <a:srgbClr val="FFCE3D"/>
              </a:gs>
            </a:gsLst>
            <a:lin ang="2700000" scaled="0"/>
          </a:gradFill>
          <a:ln w="57150" cap="rnd" cmpd="sng" algn="ctr">
            <a:noFill/>
            <a:prstDash val="solid"/>
            <a:round/>
          </a:ln>
          <a:effectLst>
            <a:outerShdw blurRad="76200" dist="50800" dir="5400000" algn="ctr" rotWithShape="0">
              <a:srgbClr val="5B9BD5">
                <a:alpha val="20000"/>
              </a:srgbClr>
            </a:outerShdw>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buClrTx/>
              <a:buSzTx/>
              <a:buFontTx/>
            </a:pPr>
            <a:r>
              <a:rPr lang="zh-CN" altLang="en-US" sz="1400" dirty="0">
                <a:latin typeface="微软雅黑" panose="020B0503020204020204" pitchFamily="34" charset="-122"/>
                <a:ea typeface="微软雅黑" panose="020B0503020204020204" pitchFamily="34" charset="-122"/>
                <a:sym typeface="+mn-ea"/>
              </a:rPr>
              <a:t>登录金蝶云星空之后，点击右上角的搜索（放大镜），搜索</a:t>
            </a:r>
            <a:r>
              <a:rPr lang="en-US" altLang="zh-CN" sz="1400" dirty="0">
                <a:solidFill>
                  <a:srgbClr val="FF0000"/>
                </a:solidFill>
                <a:latin typeface="微软雅黑" panose="020B0503020204020204" pitchFamily="34" charset="-122"/>
                <a:ea typeface="微软雅黑" panose="020B0503020204020204" pitchFamily="34" charset="-122"/>
                <a:sym typeface="+mn-ea"/>
              </a:rPr>
              <a:t>WebAPI</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然后左侧任意选择一个单据，点击</a:t>
            </a:r>
            <a:r>
              <a:rPr lang="zh-CN" altLang="en-US" sz="1400" dirty="0">
                <a:solidFill>
                  <a:srgbClr val="FF0000"/>
                </a:solidFill>
                <a:latin typeface="微软雅黑" panose="020B0503020204020204" pitchFamily="34" charset="-122"/>
                <a:ea typeface="微软雅黑" panose="020B0503020204020204" pitchFamily="34" charset="-122"/>
                <a:sym typeface="+mn-ea"/>
              </a:rPr>
              <a:t>在线测试</a:t>
            </a:r>
            <a:r>
              <a:rPr lang="en-US" altLang="zh-CN" sz="1400" dirty="0">
                <a:solidFill>
                  <a:srgbClr val="FF0000"/>
                </a:solidFill>
                <a:latin typeface="微软雅黑" panose="020B0503020204020204" pitchFamily="34" charset="-122"/>
                <a:ea typeface="微软雅黑" panose="020B0503020204020204" pitchFamily="34" charset="-122"/>
                <a:sym typeface="+mn-ea"/>
              </a:rPr>
              <a:t>WebAPI</a:t>
            </a:r>
            <a:r>
              <a:rPr lang="zh-CN" altLang="en-US" sz="1400" dirty="0">
                <a:latin typeface="微软雅黑" panose="020B0503020204020204" pitchFamily="34" charset="-122"/>
                <a:ea typeface="微软雅黑" panose="020B0503020204020204" pitchFamily="34" charset="-122"/>
                <a:sym typeface="+mn-ea"/>
              </a:rPr>
              <a:t>，即可看到</a:t>
            </a:r>
            <a:r>
              <a:rPr lang="zh-CN" altLang="en-US" sz="1400" dirty="0">
                <a:solidFill>
                  <a:srgbClr val="FF0000"/>
                </a:solidFill>
                <a:latin typeface="微软雅黑" panose="020B0503020204020204" pitchFamily="34" charset="-122"/>
                <a:ea typeface="微软雅黑" panose="020B0503020204020204" pitchFamily="34" charset="-122"/>
                <a:sym typeface="+mn-ea"/>
              </a:rPr>
              <a:t>账套</a:t>
            </a:r>
            <a:r>
              <a:rPr lang="en-US" altLang="zh-CN" sz="1400" dirty="0">
                <a:solidFill>
                  <a:srgbClr val="FF0000"/>
                </a:solidFill>
                <a:latin typeface="微软雅黑" panose="020B0503020204020204" pitchFamily="34" charset="-122"/>
                <a:ea typeface="微软雅黑" panose="020B0503020204020204" pitchFamily="34" charset="-122"/>
                <a:sym typeface="+mn-ea"/>
              </a:rPr>
              <a:t>ID</a:t>
            </a:r>
            <a:r>
              <a:rPr lang="zh-CN" altLang="en-US" sz="1400" dirty="0">
                <a:latin typeface="微软雅黑" panose="020B0503020204020204" pitchFamily="34" charset="-122"/>
                <a:ea typeface="微软雅黑" panose="020B0503020204020204" pitchFamily="34" charset="-122"/>
                <a:sym typeface="+mn-ea"/>
              </a:rPr>
              <a:t>。</a:t>
            </a:r>
            <a:endParaRPr lang="zh-CN" altLang="en-US" sz="1400" dirty="0">
              <a:latin typeface="微软雅黑" panose="020B0503020204020204" pitchFamily="34" charset="-122"/>
              <a:ea typeface="微软雅黑" panose="020B0503020204020204" pitchFamily="34" charset="-122"/>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tags/tag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p="http://schemas.openxmlformats.org/presentationml/2006/main">
  <p:tag name="PA" val="v5.2.8"/>
</p:tagLst>
</file>

<file path=ppt/tags/tag100.xml><?xml version="1.0" encoding="utf-8"?>
<p:tagLst xmlns:p="http://schemas.openxmlformats.org/presentationml/2006/main">
  <p:tag name="PA" val="v5.2.8"/>
</p:tagLst>
</file>

<file path=ppt/tags/tag101.xml><?xml version="1.0" encoding="utf-8"?>
<p:tagLst xmlns:p="http://schemas.openxmlformats.org/presentationml/2006/main">
  <p:tag name="PA" val="v5.2.8"/>
</p:tagLst>
</file>

<file path=ppt/tags/tag102.xml><?xml version="1.0" encoding="utf-8"?>
<p:tagLst xmlns:p="http://schemas.openxmlformats.org/presentationml/2006/main">
  <p:tag name="PA" val="v5.2.8"/>
</p:tagLst>
</file>

<file path=ppt/tags/tag103.xml><?xml version="1.0" encoding="utf-8"?>
<p:tagLst xmlns:p="http://schemas.openxmlformats.org/presentationml/2006/main">
  <p:tag name="PA" val="v5.2.8"/>
</p:tagLst>
</file>

<file path=ppt/tags/tag104.xml><?xml version="1.0" encoding="utf-8"?>
<p:tagLst xmlns:p="http://schemas.openxmlformats.org/presentationml/2006/main">
  <p:tag name="PA" val="v5.2.8"/>
</p:tagLst>
</file>

<file path=ppt/tags/tag105.xml><?xml version="1.0" encoding="utf-8"?>
<p:tagLst xmlns:p="http://schemas.openxmlformats.org/presentationml/2006/main">
  <p:tag name="PA" val="v5.2.8"/>
</p:tagLst>
</file>

<file path=ppt/tags/tag106.xml><?xml version="1.0" encoding="utf-8"?>
<p:tagLst xmlns:p="http://schemas.openxmlformats.org/presentationml/2006/main">
  <p:tag name="PA" val="v5.2.8"/>
</p:tagLst>
</file>

<file path=ppt/tags/tag107.xml><?xml version="1.0" encoding="utf-8"?>
<p:tagLst xmlns:p="http://schemas.openxmlformats.org/presentationml/2006/main">
  <p:tag name="PA" val="v5.2.8"/>
</p:tagLst>
</file>

<file path=ppt/tags/tag108.xml><?xml version="1.0" encoding="utf-8"?>
<p:tagLst xmlns:p="http://schemas.openxmlformats.org/presentationml/2006/main">
  <p:tag name="PA" val="v5.2.8"/>
</p:tagLst>
</file>

<file path=ppt/tags/tag109.xml><?xml version="1.0" encoding="utf-8"?>
<p:tagLst xmlns:p="http://schemas.openxmlformats.org/presentationml/2006/main">
  <p:tag name="PA" val="v5.2.8"/>
</p:tagLst>
</file>

<file path=ppt/tags/tag11.xml><?xml version="1.0" encoding="utf-8"?>
<p:tagLst xmlns:p="http://schemas.openxmlformats.org/presentationml/2006/main">
  <p:tag name="PA" val="v5.2.8"/>
</p:tagLst>
</file>

<file path=ppt/tags/tag110.xml><?xml version="1.0" encoding="utf-8"?>
<p:tagLst xmlns:p="http://schemas.openxmlformats.org/presentationml/2006/main">
  <p:tag name="PA" val="v5.2.8"/>
</p:tagLst>
</file>

<file path=ppt/tags/tag111.xml><?xml version="1.0" encoding="utf-8"?>
<p:tagLst xmlns:p="http://schemas.openxmlformats.org/presentationml/2006/main">
  <p:tag name="PA" val="v5.2.8"/>
</p:tagLst>
</file>

<file path=ppt/tags/tag112.xml><?xml version="1.0" encoding="utf-8"?>
<p:tagLst xmlns:p="http://schemas.openxmlformats.org/presentationml/2006/main">
  <p:tag name="PA" val="v5.2.8"/>
</p:tagLst>
</file>

<file path=ppt/tags/tag113.xml><?xml version="1.0" encoding="utf-8"?>
<p:tagLst xmlns:p="http://schemas.openxmlformats.org/presentationml/2006/main">
  <p:tag name="PA" val="v5.2.8"/>
</p:tagLst>
</file>

<file path=ppt/tags/tag114.xml><?xml version="1.0" encoding="utf-8"?>
<p:tagLst xmlns:p="http://schemas.openxmlformats.org/presentationml/2006/main">
  <p:tag name="PA" val="v5.2.8"/>
</p:tagLst>
</file>

<file path=ppt/tags/tag115.xml><?xml version="1.0" encoding="utf-8"?>
<p:tagLst xmlns:p="http://schemas.openxmlformats.org/presentationml/2006/main">
  <p:tag name="PA" val="v5.2.8"/>
</p:tagLst>
</file>

<file path=ppt/tags/tag116.xml><?xml version="1.0" encoding="utf-8"?>
<p:tagLst xmlns:p="http://schemas.openxmlformats.org/presentationml/2006/main">
  <p:tag name="PA" val="v5.2.8"/>
</p:tagLst>
</file>

<file path=ppt/tags/tag117.xml><?xml version="1.0" encoding="utf-8"?>
<p:tagLst xmlns:p="http://schemas.openxmlformats.org/presentationml/2006/main">
  <p:tag name="PA" val="v5.2.8"/>
</p:tagLst>
</file>

<file path=ppt/tags/tag118.xml><?xml version="1.0" encoding="utf-8"?>
<p:tagLst xmlns:p="http://schemas.openxmlformats.org/presentationml/2006/main">
  <p:tag name="PA" val="v5.2.8"/>
</p:tagLst>
</file>

<file path=ppt/tags/tag119.xml><?xml version="1.0" encoding="utf-8"?>
<p:tagLst xmlns:p="http://schemas.openxmlformats.org/presentationml/2006/main">
  <p:tag name="PA" val="v5.2.8"/>
</p:tagLst>
</file>

<file path=ppt/tags/tag12.xml><?xml version="1.0" encoding="utf-8"?>
<p:tagLst xmlns:p="http://schemas.openxmlformats.org/presentationml/2006/main">
  <p:tag name="PA" val="v5.2.8"/>
</p:tagLst>
</file>

<file path=ppt/tags/tag120.xml><?xml version="1.0" encoding="utf-8"?>
<p:tagLst xmlns:p="http://schemas.openxmlformats.org/presentationml/2006/main">
  <p:tag name="PA" val="v5.2.8"/>
</p:tagLst>
</file>

<file path=ppt/tags/tag121.xml><?xml version="1.0" encoding="utf-8"?>
<p:tagLst xmlns:p="http://schemas.openxmlformats.org/presentationml/2006/main">
  <p:tag name="PA" val="v5.2.8"/>
</p:tagLst>
</file>

<file path=ppt/tags/tag122.xml><?xml version="1.0" encoding="utf-8"?>
<p:tagLst xmlns:p="http://schemas.openxmlformats.org/presentationml/2006/main">
  <p:tag name="PA" val="v5.2.8"/>
</p:tagLst>
</file>

<file path=ppt/tags/tag123.xml><?xml version="1.0" encoding="utf-8"?>
<p:tagLst xmlns:p="http://schemas.openxmlformats.org/presentationml/2006/main">
  <p:tag name="PA" val="v5.2.8"/>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xml><?xml version="1.0" encoding="utf-8"?>
<p:tagLst xmlns:p="http://schemas.openxmlformats.org/presentationml/2006/main">
  <p:tag name="PA" val="v5.2.8"/>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9.xml><?xml version="1.0" encoding="utf-8"?>
<p:tagLst xmlns:p="http://schemas.openxmlformats.org/presentationml/2006/main">
  <p:tag name="PA" val="v5.2.8"/>
</p:tagLst>
</file>

<file path=ppt/tags/tag14.xml><?xml version="1.0" encoding="utf-8"?>
<p:tagLst xmlns:p="http://schemas.openxmlformats.org/presentationml/2006/main">
  <p:tag name="PA" val="v5.2.8"/>
</p:tagLst>
</file>

<file path=ppt/tags/tag140.xml><?xml version="1.0" encoding="utf-8"?>
<p:tagLst xmlns:p="http://schemas.openxmlformats.org/presentationml/2006/main">
  <p:tag name="PA" val="v5.2.8"/>
</p:tagLst>
</file>

<file path=ppt/tags/tag141.xml><?xml version="1.0" encoding="utf-8"?>
<p:tagLst xmlns:p="http://schemas.openxmlformats.org/presentationml/2006/main">
  <p:tag name="PA" val="v5.2.8"/>
</p:tagLst>
</file>

<file path=ppt/tags/tag142.xml><?xml version="1.0" encoding="utf-8"?>
<p:tagLst xmlns:p="http://schemas.openxmlformats.org/presentationml/2006/main">
  <p:tag name="PA" val="v5.2.8"/>
</p:tagLst>
</file>

<file path=ppt/tags/tag143.xml><?xml version="1.0" encoding="utf-8"?>
<p:tagLst xmlns:p="http://schemas.openxmlformats.org/presentationml/2006/main">
  <p:tag name="PA" val="v5.2.8"/>
</p:tagLst>
</file>

<file path=ppt/tags/tag144.xml><?xml version="1.0" encoding="utf-8"?>
<p:tagLst xmlns:p="http://schemas.openxmlformats.org/presentationml/2006/main">
  <p:tag name="PA" val="v5.2.8"/>
</p:tagLst>
</file>

<file path=ppt/tags/tag145.xml><?xml version="1.0" encoding="utf-8"?>
<p:tagLst xmlns:p="http://schemas.openxmlformats.org/presentationml/2006/main">
  <p:tag name="PA" val="v5.2.8"/>
</p:tagLst>
</file>

<file path=ppt/tags/tag146.xml><?xml version="1.0" encoding="utf-8"?>
<p:tagLst xmlns:p="http://schemas.openxmlformats.org/presentationml/2006/main">
  <p:tag name="PA" val="v5.2.8"/>
</p:tagLst>
</file>

<file path=ppt/tags/tag147.xml><?xml version="1.0" encoding="utf-8"?>
<p:tagLst xmlns:p="http://schemas.openxmlformats.org/presentationml/2006/main">
  <p:tag name="PA" val="v5.2.8"/>
</p:tagLst>
</file>

<file path=ppt/tags/tag148.xml><?xml version="1.0" encoding="utf-8"?>
<p:tagLst xmlns:p="http://schemas.openxmlformats.org/presentationml/2006/main">
  <p:tag name="PA" val="v5.2.8"/>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xml><?xml version="1.0" encoding="utf-8"?>
<p:tagLst xmlns:p="http://schemas.openxmlformats.org/presentationml/2006/main">
  <p:tag name="PA" val="v5.2.8"/>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p="http://schemas.openxmlformats.org/presentationml/2006/main">
  <p:tag name="PA" val="v5.2.8"/>
</p:tagLst>
</file>

<file path=ppt/tags/tag160.xml><?xml version="1.0" encoding="utf-8"?>
<p:tagLst xmlns:p="http://schemas.openxmlformats.org/presentationml/2006/main">
  <p:tag name="PA" val="v5.2.8"/>
</p:tagLst>
</file>

<file path=ppt/tags/tag161.xml><?xml version="1.0" encoding="utf-8"?>
<p:tagLst xmlns:p="http://schemas.openxmlformats.org/presentationml/2006/main">
  <p:tag name="PA" val="v5.2.8"/>
</p:tagLst>
</file>

<file path=ppt/tags/tag162.xml><?xml version="1.0" encoding="utf-8"?>
<p:tagLst xmlns:p="http://schemas.openxmlformats.org/presentationml/2006/main">
  <p:tag name="PA" val="v5.2.8"/>
</p:tagLst>
</file>

<file path=ppt/tags/tag163.xml><?xml version="1.0" encoding="utf-8"?>
<p:tagLst xmlns:p="http://schemas.openxmlformats.org/presentationml/2006/main">
  <p:tag name="PA" val="v5.2.8"/>
</p:tagLst>
</file>

<file path=ppt/tags/tag164.xml><?xml version="1.0" encoding="utf-8"?>
<p:tagLst xmlns:p="http://schemas.openxmlformats.org/presentationml/2006/main">
  <p:tag name="PA" val="v5.2.8"/>
</p:tagLst>
</file>

<file path=ppt/tags/tag165.xml><?xml version="1.0" encoding="utf-8"?>
<p:tagLst xmlns:p="http://schemas.openxmlformats.org/presentationml/2006/main">
  <p:tag name="PA" val="v5.2.8"/>
</p:tagLst>
</file>

<file path=ppt/tags/tag166.xml><?xml version="1.0" encoding="utf-8"?>
<p:tagLst xmlns:p="http://schemas.openxmlformats.org/presentationml/2006/main">
  <p:tag name="PA" val="v5.2.8"/>
</p:tagLst>
</file>

<file path=ppt/tags/tag167.xml><?xml version="1.0" encoding="utf-8"?>
<p:tagLst xmlns:p="http://schemas.openxmlformats.org/presentationml/2006/main">
  <p:tag name="PA" val="v5.2.8"/>
</p:tagLst>
</file>

<file path=ppt/tags/tag168.xml><?xml version="1.0" encoding="utf-8"?>
<p:tagLst xmlns:p="http://schemas.openxmlformats.org/presentationml/2006/main">
  <p:tag name="PA" val="v5.2.8"/>
</p:tagLst>
</file>

<file path=ppt/tags/tag169.xml><?xml version="1.0" encoding="utf-8"?>
<p:tagLst xmlns:p="http://schemas.openxmlformats.org/presentationml/2006/main">
  <p:tag name="PA" val="v5.2.8"/>
</p:tagLst>
</file>

<file path=ppt/tags/tag17.xml><?xml version="1.0" encoding="utf-8"?>
<p:tagLst xmlns:p="http://schemas.openxmlformats.org/presentationml/2006/main">
  <p:tag name="PA" val="v5.2.8"/>
</p:tagLst>
</file>

<file path=ppt/tags/tag170.xml><?xml version="1.0" encoding="utf-8"?>
<p:tagLst xmlns:p="http://schemas.openxmlformats.org/presentationml/2006/main">
  <p:tag name="PA" val="v5.2.8"/>
</p:tagLst>
</file>

<file path=ppt/tags/tag171.xml><?xml version="1.0" encoding="utf-8"?>
<p:tagLst xmlns:p="http://schemas.openxmlformats.org/presentationml/2006/main">
  <p:tag name="PA" val="v5.2.8"/>
</p:tagLst>
</file>

<file path=ppt/tags/tag172.xml><?xml version="1.0" encoding="utf-8"?>
<p:tagLst xmlns:p="http://schemas.openxmlformats.org/presentationml/2006/main">
  <p:tag name="PA" val="v5.2.8"/>
</p:tagLst>
</file>

<file path=ppt/tags/tag173.xml><?xml version="1.0" encoding="utf-8"?>
<p:tagLst xmlns:p="http://schemas.openxmlformats.org/presentationml/2006/main">
  <p:tag name="PA" val="v5.2.8"/>
</p:tagLst>
</file>

<file path=ppt/tags/tag174.xml><?xml version="1.0" encoding="utf-8"?>
<p:tagLst xmlns:p="http://schemas.openxmlformats.org/presentationml/2006/main">
  <p:tag name="PA" val="v5.2.8"/>
</p:tagLst>
</file>

<file path=ppt/tags/tag175.xml><?xml version="1.0" encoding="utf-8"?>
<p:tagLst xmlns:p="http://schemas.openxmlformats.org/presentationml/2006/main">
  <p:tag name="PA" val="v5.2.8"/>
</p:tagLst>
</file>

<file path=ppt/tags/tag176.xml><?xml version="1.0" encoding="utf-8"?>
<p:tagLst xmlns:p="http://schemas.openxmlformats.org/presentationml/2006/main">
  <p:tag name="PA" val="v5.2.8"/>
</p:tagLst>
</file>

<file path=ppt/tags/tag177.xml><?xml version="1.0" encoding="utf-8"?>
<p:tagLst xmlns:p="http://schemas.openxmlformats.org/presentationml/2006/main">
  <p:tag name="PA" val="v5.2.8"/>
</p:tagLst>
</file>

<file path=ppt/tags/tag178.xml><?xml version="1.0" encoding="utf-8"?>
<p:tagLst xmlns:p="http://schemas.openxmlformats.org/presentationml/2006/main">
  <p:tag name="PA" val="v5.2.8"/>
</p:tagLst>
</file>

<file path=ppt/tags/tag179.xml><?xml version="1.0" encoding="utf-8"?>
<p:tagLst xmlns:p="http://schemas.openxmlformats.org/presentationml/2006/main">
  <p:tag name="PA" val="v5.2.8"/>
</p:tagLst>
</file>

<file path=ppt/tags/tag18.xml><?xml version="1.0" encoding="utf-8"?>
<p:tagLst xmlns:p="http://schemas.openxmlformats.org/presentationml/2006/main">
  <p:tag name="PA" val="v5.2.8"/>
</p:tagLst>
</file>

<file path=ppt/tags/tag180.xml><?xml version="1.0" encoding="utf-8"?>
<p:tagLst xmlns:p="http://schemas.openxmlformats.org/presentationml/2006/main">
  <p:tag name="PA" val="v5.2.8"/>
</p:tagLst>
</file>

<file path=ppt/tags/tag181.xml><?xml version="1.0" encoding="utf-8"?>
<p:tagLst xmlns:p="http://schemas.openxmlformats.org/presentationml/2006/main">
  <p:tag name="PA" val="v5.2.8"/>
</p:tagLst>
</file>

<file path=ppt/tags/tag182.xml><?xml version="1.0" encoding="utf-8"?>
<p:tagLst xmlns:p="http://schemas.openxmlformats.org/presentationml/2006/main">
  <p:tag name="PA" val="v5.2.8"/>
</p:tagLst>
</file>

<file path=ppt/tags/tag183.xml><?xml version="1.0" encoding="utf-8"?>
<p:tagLst xmlns:p="http://schemas.openxmlformats.org/presentationml/2006/main">
  <p:tag name="PA" val="v5.2.8"/>
</p:tagLst>
</file>

<file path=ppt/tags/tag184.xml><?xml version="1.0" encoding="utf-8"?>
<p:tagLst xmlns:p="http://schemas.openxmlformats.org/presentationml/2006/main">
  <p:tag name="PA" val="v5.2.8"/>
</p:tagLst>
</file>

<file path=ppt/tags/tag185.xml><?xml version="1.0" encoding="utf-8"?>
<p:tagLst xmlns:p="http://schemas.openxmlformats.org/presentationml/2006/main">
  <p:tag name="PA" val="v5.2.8"/>
</p:tagLst>
</file>

<file path=ppt/tags/tag186.xml><?xml version="1.0" encoding="utf-8"?>
<p:tagLst xmlns:p="http://schemas.openxmlformats.org/presentationml/2006/main">
  <p:tag name="PA" val="v5.2.8"/>
</p:tagLst>
</file>

<file path=ppt/tags/tag187.xml><?xml version="1.0" encoding="utf-8"?>
<p:tagLst xmlns:p="http://schemas.openxmlformats.org/presentationml/2006/main">
  <p:tag name="PA" val="v5.2.8"/>
</p:tagLst>
</file>

<file path=ppt/tags/tag188.xml><?xml version="1.0" encoding="utf-8"?>
<p:tagLst xmlns:p="http://schemas.openxmlformats.org/presentationml/2006/main">
  <p:tag name="PA" val="v5.2.8"/>
</p:tagLst>
</file>

<file path=ppt/tags/tag189.xml><?xml version="1.0" encoding="utf-8"?>
<p:tagLst xmlns:p="http://schemas.openxmlformats.org/presentationml/2006/main">
  <p:tag name="PA" val="v5.2.8"/>
</p:tagLst>
</file>

<file path=ppt/tags/tag19.xml><?xml version="1.0" encoding="utf-8"?>
<p:tagLst xmlns:p="http://schemas.openxmlformats.org/presentationml/2006/main">
  <p:tag name="PA" val="v5.2.8"/>
</p:tagLst>
</file>

<file path=ppt/tags/tag190.xml><?xml version="1.0" encoding="utf-8"?>
<p:tagLst xmlns:p="http://schemas.openxmlformats.org/presentationml/2006/main">
  <p:tag name="PA" val="v5.2.8"/>
</p:tagLst>
</file>

<file path=ppt/tags/tag191.xml><?xml version="1.0" encoding="utf-8"?>
<p:tagLst xmlns:p="http://schemas.openxmlformats.org/presentationml/2006/main">
  <p:tag name="PA" val="v5.2.8"/>
</p:tagLst>
</file>

<file path=ppt/tags/tag192.xml><?xml version="1.0" encoding="utf-8"?>
<p:tagLst xmlns:p="http://schemas.openxmlformats.org/presentationml/2006/main">
  <p:tag name="PA" val="v5.2.8"/>
</p:tagLst>
</file>

<file path=ppt/tags/tag193.xml><?xml version="1.0" encoding="utf-8"?>
<p:tagLst xmlns:p="http://schemas.openxmlformats.org/presentationml/2006/main">
  <p:tag name="PA" val="v5.2.8"/>
</p:tagLst>
</file>

<file path=ppt/tags/tag194.xml><?xml version="1.0" encoding="utf-8"?>
<p:tagLst xmlns:p="http://schemas.openxmlformats.org/presentationml/2006/main">
  <p:tag name="PA" val="v5.2.8"/>
</p:tagLst>
</file>

<file path=ppt/tags/tag195.xml><?xml version="1.0" encoding="utf-8"?>
<p:tagLst xmlns:p="http://schemas.openxmlformats.org/presentationml/2006/main">
  <p:tag name="PA" val="v5.2.8"/>
</p:tagLst>
</file>

<file path=ppt/tags/tag196.xml><?xml version="1.0" encoding="utf-8"?>
<p:tagLst xmlns:p="http://schemas.openxmlformats.org/presentationml/2006/main">
  <p:tag name="PA" val="v5.2.8"/>
</p:tagLst>
</file>

<file path=ppt/tags/tag197.xml><?xml version="1.0" encoding="utf-8"?>
<p:tagLst xmlns:p="http://schemas.openxmlformats.org/presentationml/2006/main">
  <p:tag name="PA" val="v5.2.8"/>
</p:tagLst>
</file>

<file path=ppt/tags/tag198.xml><?xml version="1.0" encoding="utf-8"?>
<p:tagLst xmlns:p="http://schemas.openxmlformats.org/presentationml/2006/main">
  <p:tag name="PA" val="v5.2.8"/>
</p:tagLst>
</file>

<file path=ppt/tags/tag199.xml><?xml version="1.0" encoding="utf-8"?>
<p:tagLst xmlns:p="http://schemas.openxmlformats.org/presentationml/2006/main">
  <p:tag name="PA" val="v5.2.8"/>
</p:tagLst>
</file>

<file path=ppt/tags/tag2.xml><?xml version="1.0" encoding="utf-8"?>
<p:tagLst xmlns:p="http://schemas.openxmlformats.org/presentationml/2006/main">
  <p:tag name="PA" val="v5.2.8"/>
</p:tagLst>
</file>

<file path=ppt/tags/tag20.xml><?xml version="1.0" encoding="utf-8"?>
<p:tagLst xmlns:p="http://schemas.openxmlformats.org/presentationml/2006/main">
  <p:tag name="PA" val="v5.2.8"/>
</p:tagLst>
</file>

<file path=ppt/tags/tag200.xml><?xml version="1.0" encoding="utf-8"?>
<p:tagLst xmlns:p="http://schemas.openxmlformats.org/presentationml/2006/main">
  <p:tag name="PA" val="v5.2.8"/>
</p:tagLst>
</file>

<file path=ppt/tags/tag201.xml><?xml version="1.0" encoding="utf-8"?>
<p:tagLst xmlns:p="http://schemas.openxmlformats.org/presentationml/2006/main">
  <p:tag name="PA" val="v5.2.8"/>
</p:tagLst>
</file>

<file path=ppt/tags/tag202.xml><?xml version="1.0" encoding="utf-8"?>
<p:tagLst xmlns:p="http://schemas.openxmlformats.org/presentationml/2006/main">
  <p:tag name="PA" val="v5.2.8"/>
</p:tagLst>
</file>

<file path=ppt/tags/tag203.xml><?xml version="1.0" encoding="utf-8"?>
<p:tagLst xmlns:p="http://schemas.openxmlformats.org/presentationml/2006/main">
  <p:tag name="PA" val="v5.2.8"/>
</p:tagLst>
</file>

<file path=ppt/tags/tag204.xml><?xml version="1.0" encoding="utf-8"?>
<p:tagLst xmlns:p="http://schemas.openxmlformats.org/presentationml/2006/main">
  <p:tag name="PA" val="v5.2.8"/>
</p:tagLst>
</file>

<file path=ppt/tags/tag205.xml><?xml version="1.0" encoding="utf-8"?>
<p:tagLst xmlns:p="http://schemas.openxmlformats.org/presentationml/2006/main">
  <p:tag name="PA" val="v5.2.8"/>
</p:tagLst>
</file>

<file path=ppt/tags/tag206.xml><?xml version="1.0" encoding="utf-8"?>
<p:tagLst xmlns:p="http://schemas.openxmlformats.org/presentationml/2006/main">
  <p:tag name="PA" val="v5.2.8"/>
</p:tagLst>
</file>

<file path=ppt/tags/tag207.xml><?xml version="1.0" encoding="utf-8"?>
<p:tagLst xmlns:p="http://schemas.openxmlformats.org/presentationml/2006/main">
  <p:tag name="PA" val="v5.2.8"/>
</p:tagLst>
</file>

<file path=ppt/tags/tag208.xml><?xml version="1.0" encoding="utf-8"?>
<p:tagLst xmlns:p="http://schemas.openxmlformats.org/presentationml/2006/main">
  <p:tag name="PA" val="v5.2.8"/>
</p:tagLst>
</file>

<file path=ppt/tags/tag209.xml><?xml version="1.0" encoding="utf-8"?>
<p:tagLst xmlns:p="http://schemas.openxmlformats.org/presentationml/2006/main">
  <p:tag name="PA" val="v5.2.8"/>
</p:tagLst>
</file>

<file path=ppt/tags/tag21.xml><?xml version="1.0" encoding="utf-8"?>
<p:tagLst xmlns:p="http://schemas.openxmlformats.org/presentationml/2006/main">
  <p:tag name="PA" val="v5.2.8"/>
</p:tagLst>
</file>

<file path=ppt/tags/tag210.xml><?xml version="1.0" encoding="utf-8"?>
<p:tagLst xmlns:p="http://schemas.openxmlformats.org/presentationml/2006/main">
  <p:tag name="PA" val="v5.2.8"/>
</p:tagLst>
</file>

<file path=ppt/tags/tag211.xml><?xml version="1.0" encoding="utf-8"?>
<p:tagLst xmlns:p="http://schemas.openxmlformats.org/presentationml/2006/main">
  <p:tag name="PA" val="v5.2.8"/>
</p:tagLst>
</file>

<file path=ppt/tags/tag212.xml><?xml version="1.0" encoding="utf-8"?>
<p:tagLst xmlns:p="http://schemas.openxmlformats.org/presentationml/2006/main">
  <p:tag name="PA" val="v5.2.8"/>
</p:tagLst>
</file>

<file path=ppt/tags/tag213.xml><?xml version="1.0" encoding="utf-8"?>
<p:tagLst xmlns:p="http://schemas.openxmlformats.org/presentationml/2006/main">
  <p:tag name="PA" val="v5.2.8"/>
</p:tagLst>
</file>

<file path=ppt/tags/tag214.xml><?xml version="1.0" encoding="utf-8"?>
<p:tagLst xmlns:p="http://schemas.openxmlformats.org/presentationml/2006/main">
  <p:tag name="PA" val="v5.2.8"/>
</p:tagLst>
</file>

<file path=ppt/tags/tag215.xml><?xml version="1.0" encoding="utf-8"?>
<p:tagLst xmlns:p="http://schemas.openxmlformats.org/presentationml/2006/main">
  <p:tag name="PA" val="v5.2.8"/>
</p:tagLst>
</file>

<file path=ppt/tags/tag216.xml><?xml version="1.0" encoding="utf-8"?>
<p:tagLst xmlns:p="http://schemas.openxmlformats.org/presentationml/2006/main">
  <p:tag name="PA" val="v5.2.8"/>
</p:tagLst>
</file>

<file path=ppt/tags/tag217.xml><?xml version="1.0" encoding="utf-8"?>
<p:tagLst xmlns:p="http://schemas.openxmlformats.org/presentationml/2006/main">
  <p:tag name="PA" val="v5.2.8"/>
</p:tagLst>
</file>

<file path=ppt/tags/tag218.xml><?xml version="1.0" encoding="utf-8"?>
<p:tagLst xmlns:p="http://schemas.openxmlformats.org/presentationml/2006/main">
  <p:tag name="PA" val="v5.2.8"/>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PA" val="v5.2.8"/>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30.xml><?xml version="1.0" encoding="utf-8"?>
<p:tagLst xmlns:p="http://schemas.openxmlformats.org/presentationml/2006/main">
  <p:tag name="PA" val="v5.2.8"/>
</p:tagLst>
</file>

<file path=ppt/tags/tag231.xml><?xml version="1.0" encoding="utf-8"?>
<p:tagLst xmlns:p="http://schemas.openxmlformats.org/presentationml/2006/main">
  <p:tag name="PA" val="v5.2.8"/>
</p:tagLst>
</file>

<file path=ppt/tags/tag232.xml><?xml version="1.0" encoding="utf-8"?>
<p:tagLst xmlns:p="http://schemas.openxmlformats.org/presentationml/2006/main">
  <p:tag name="PA" val="v5.2.8"/>
</p:tagLst>
</file>

<file path=ppt/tags/tag233.xml><?xml version="1.0" encoding="utf-8"?>
<p:tagLst xmlns:p="http://schemas.openxmlformats.org/presentationml/2006/main">
  <p:tag name="PA" val="v5.2.8"/>
</p:tagLst>
</file>

<file path=ppt/tags/tag234.xml><?xml version="1.0" encoding="utf-8"?>
<p:tagLst xmlns:p="http://schemas.openxmlformats.org/presentationml/2006/main">
  <p:tag name="PA" val="v5.2.8"/>
</p:tagLst>
</file>

<file path=ppt/tags/tag235.xml><?xml version="1.0" encoding="utf-8"?>
<p:tagLst xmlns:p="http://schemas.openxmlformats.org/presentationml/2006/main">
  <p:tag name="PA" val="v5.2.8"/>
</p:tagLst>
</file>

<file path=ppt/tags/tag236.xml><?xml version="1.0" encoding="utf-8"?>
<p:tagLst xmlns:p="http://schemas.openxmlformats.org/presentationml/2006/main">
  <p:tag name="PA" val="v5.2.8"/>
</p:tagLst>
</file>

<file path=ppt/tags/tag237.xml><?xml version="1.0" encoding="utf-8"?>
<p:tagLst xmlns:p="http://schemas.openxmlformats.org/presentationml/2006/main">
  <p:tag name="PA" val="v5.2.8"/>
</p:tagLst>
</file>

<file path=ppt/tags/tag238.xml><?xml version="1.0" encoding="utf-8"?>
<p:tagLst xmlns:p="http://schemas.openxmlformats.org/presentationml/2006/main">
  <p:tag name="PA" val="v5.2.8"/>
</p:tagLst>
</file>

<file path=ppt/tags/tag239.xml><?xml version="1.0" encoding="utf-8"?>
<p:tagLst xmlns:p="http://schemas.openxmlformats.org/presentationml/2006/main">
  <p:tag name="PA" val="v5.2.8"/>
</p:tagLst>
</file>

<file path=ppt/tags/tag24.xml><?xml version="1.0" encoding="utf-8"?>
<p:tagLst xmlns:p="http://schemas.openxmlformats.org/presentationml/2006/main">
  <p:tag name="PA" val="v5.2.8"/>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xml><?xml version="1.0" encoding="utf-8"?>
<p:tagLst xmlns:p="http://schemas.openxmlformats.org/presentationml/2006/main">
  <p:tag name="PA" val="v5.2.8"/>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1.xml><?xml version="1.0" encoding="utf-8"?>
<p:tagLst xmlns:p="http://schemas.openxmlformats.org/presentationml/2006/main">
  <p:tag name="PA" val="v5.2.8"/>
</p:tagLst>
</file>

<file path=ppt/tags/tag252.xml><?xml version="1.0" encoding="utf-8"?>
<p:tagLst xmlns:p="http://schemas.openxmlformats.org/presentationml/2006/main">
  <p:tag name="PA" val="v5.2.8"/>
</p:tagLst>
</file>

<file path=ppt/tags/tag253.xml><?xml version="1.0" encoding="utf-8"?>
<p:tagLst xmlns:p="http://schemas.openxmlformats.org/presentationml/2006/main">
  <p:tag name="PA" val="v5.2.8"/>
</p:tagLst>
</file>

<file path=ppt/tags/tag254.xml><?xml version="1.0" encoding="utf-8"?>
<p:tagLst xmlns:p="http://schemas.openxmlformats.org/presentationml/2006/main">
  <p:tag name="PA" val="v5.2.8"/>
</p:tagLst>
</file>

<file path=ppt/tags/tag255.xml><?xml version="1.0" encoding="utf-8"?>
<p:tagLst xmlns:p="http://schemas.openxmlformats.org/presentationml/2006/main">
  <p:tag name="PA" val="v5.2.8"/>
</p:tagLst>
</file>

<file path=ppt/tags/tag25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57.xml><?xml version="1.0" encoding="utf-8"?>
<p:tagLst xmlns:p="http://schemas.openxmlformats.org/presentationml/2006/main">
  <p:tag name="PA" val="v5.2.8"/>
</p:tagLst>
</file>

<file path=ppt/tags/tag258.xml><?xml version="1.0" encoding="utf-8"?>
<p:tagLst xmlns:p="http://schemas.openxmlformats.org/presentationml/2006/main">
  <p:tag name="PA" val="v5.2.8"/>
</p:tagLst>
</file>

<file path=ppt/tags/tag259.xml><?xml version="1.0" encoding="utf-8"?>
<p:tagLst xmlns:p="http://schemas.openxmlformats.org/presentationml/2006/main">
  <p:tag name="PA" val="v5.2.8"/>
</p:tagLst>
</file>

<file path=ppt/tags/tag26.xml><?xml version="1.0" encoding="utf-8"?>
<p:tagLst xmlns:p="http://schemas.openxmlformats.org/presentationml/2006/main">
  <p:tag name="PA" val="v5.2.8"/>
</p:tagLst>
</file>

<file path=ppt/tags/tag260.xml><?xml version="1.0" encoding="utf-8"?>
<p:tagLst xmlns:p="http://schemas.openxmlformats.org/presentationml/2006/main">
  <p:tag name="PA" val="v5.2.8"/>
</p:tagLst>
</file>

<file path=ppt/tags/tag261.xml><?xml version="1.0" encoding="utf-8"?>
<p:tagLst xmlns:p="http://schemas.openxmlformats.org/presentationml/2006/main">
  <p:tag name="PA" val="v5.2.8"/>
</p:tagLst>
</file>

<file path=ppt/tags/tag262.xml><?xml version="1.0" encoding="utf-8"?>
<p:tagLst xmlns:p="http://schemas.openxmlformats.org/presentationml/2006/main">
  <p:tag name="PA" val="v5.2.8"/>
</p:tagLst>
</file>

<file path=ppt/tags/tag263.xml><?xml version="1.0" encoding="utf-8"?>
<p:tagLst xmlns:p="http://schemas.openxmlformats.org/presentationml/2006/main">
  <p:tag name="PA" val="v5.2.8"/>
</p:tagLst>
</file>

<file path=ppt/tags/tag264.xml><?xml version="1.0" encoding="utf-8"?>
<p:tagLst xmlns:p="http://schemas.openxmlformats.org/presentationml/2006/main">
  <p:tag name="PA" val="v5.2.8"/>
</p:tagLst>
</file>

<file path=ppt/tags/tag265.xml><?xml version="1.0" encoding="utf-8"?>
<p:tagLst xmlns:p="http://schemas.openxmlformats.org/presentationml/2006/main">
  <p:tag name="PA" val="v5.2.8"/>
</p:tagLst>
</file>

<file path=ppt/tags/tag266.xml><?xml version="1.0" encoding="utf-8"?>
<p:tagLst xmlns:p="http://schemas.openxmlformats.org/presentationml/2006/main">
  <p:tag name="PA" val="v5.2.8"/>
</p:tagLst>
</file>

<file path=ppt/tags/tag26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68.xml><?xml version="1.0" encoding="utf-8"?>
<p:tagLst xmlns:p="http://schemas.openxmlformats.org/presentationml/2006/main">
  <p:tag name="PA" val="v5.2.8"/>
</p:tagLst>
</file>

<file path=ppt/tags/tag269.xml><?xml version="1.0" encoding="utf-8"?>
<p:tagLst xmlns:p="http://schemas.openxmlformats.org/presentationml/2006/main">
  <p:tag name="PA" val="v5.2.8"/>
</p:tagLst>
</file>

<file path=ppt/tags/tag27.xml><?xml version="1.0" encoding="utf-8"?>
<p:tagLst xmlns:p="http://schemas.openxmlformats.org/presentationml/2006/main">
  <p:tag name="PA" val="v5.2.8"/>
</p:tagLst>
</file>

<file path=ppt/tags/tag270.xml><?xml version="1.0" encoding="utf-8"?>
<p:tagLst xmlns:p="http://schemas.openxmlformats.org/presentationml/2006/main">
  <p:tag name="PA" val="v5.2.8"/>
</p:tagLst>
</file>

<file path=ppt/tags/tag271.xml><?xml version="1.0" encoding="utf-8"?>
<p:tagLst xmlns:p="http://schemas.openxmlformats.org/presentationml/2006/main">
  <p:tag name="PA" val="v5.2.8"/>
</p:tagLst>
</file>

<file path=ppt/tags/tag272.xml><?xml version="1.0" encoding="utf-8"?>
<p:tagLst xmlns:p="http://schemas.openxmlformats.org/presentationml/2006/main">
  <p:tag name="PA" val="v5.2.8"/>
</p:tagLst>
</file>

<file path=ppt/tags/tag273.xml><?xml version="1.0" encoding="utf-8"?>
<p:tagLst xmlns:p="http://schemas.openxmlformats.org/presentationml/2006/main">
  <p:tag name="PA" val="v5.2.8"/>
</p:tagLst>
</file>

<file path=ppt/tags/tag274.xml><?xml version="1.0" encoding="utf-8"?>
<p:tagLst xmlns:p="http://schemas.openxmlformats.org/presentationml/2006/main">
  <p:tag name="PA" val="v5.2.8"/>
</p:tagLst>
</file>

<file path=ppt/tags/tag275.xml><?xml version="1.0" encoding="utf-8"?>
<p:tagLst xmlns:p="http://schemas.openxmlformats.org/presentationml/2006/main">
  <p:tag name="PA" val="v5.2.8"/>
</p:tagLst>
</file>

<file path=ppt/tags/tag276.xml><?xml version="1.0" encoding="utf-8"?>
<p:tagLst xmlns:p="http://schemas.openxmlformats.org/presentationml/2006/main">
  <p:tag name="PA" val="v5.2.8"/>
</p:tagLst>
</file>

<file path=ppt/tags/tag277.xml><?xml version="1.0" encoding="utf-8"?>
<p:tagLst xmlns:p="http://schemas.openxmlformats.org/presentationml/2006/main">
  <p:tag name="PA" val="v5.2.8"/>
</p:tagLst>
</file>

<file path=ppt/tags/tag278.xml><?xml version="1.0" encoding="utf-8"?>
<p:tagLst xmlns:p="http://schemas.openxmlformats.org/presentationml/2006/main">
  <p:tag name="PA" val="v5.2.8"/>
</p:tagLst>
</file>

<file path=ppt/tags/tag279.xml><?xml version="1.0" encoding="utf-8"?>
<p:tagLst xmlns:p="http://schemas.openxmlformats.org/presentationml/2006/main">
  <p:tag name="PA" val="v5.2.8"/>
</p:tagLst>
</file>

<file path=ppt/tags/tag28.xml><?xml version="1.0" encoding="utf-8"?>
<p:tagLst xmlns:p="http://schemas.openxmlformats.org/presentationml/2006/main">
  <p:tag name="PA" val="v5.2.8"/>
</p:tagLst>
</file>

<file path=ppt/tags/tag280.xml><?xml version="1.0" encoding="utf-8"?>
<p:tagLst xmlns:p="http://schemas.openxmlformats.org/presentationml/2006/main">
  <p:tag name="PA" val="v5.2.8"/>
</p:tagLst>
</file>

<file path=ppt/tags/tag281.xml><?xml version="1.0" encoding="utf-8"?>
<p:tagLst xmlns:p="http://schemas.openxmlformats.org/presentationml/2006/main">
  <p:tag name="PA" val="v5.2.8"/>
</p:tagLst>
</file>

<file path=ppt/tags/tag282.xml><?xml version="1.0" encoding="utf-8"?>
<p:tagLst xmlns:p="http://schemas.openxmlformats.org/presentationml/2006/main">
  <p:tag name="PA" val="v5.2.8"/>
</p:tagLst>
</file>

<file path=ppt/tags/tag28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SPECIAL_SOURCE" val="bdnull"/>
  <p:tag name="KSO_WM_FULL_TEXT_BEAUTIFY_COPY_ID" val="150995557"/>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SPECIAL_SOURCE" val="bdnull"/>
  <p:tag name="KSO_WM_FULL_TEXT_BEAUTIFY_COPY_ID" val="150995557"/>
</p:tagLst>
</file>

<file path=ppt/tags/tag29.xml><?xml version="1.0" encoding="utf-8"?>
<p:tagLst xmlns:p="http://schemas.openxmlformats.org/presentationml/2006/main">
  <p:tag name="PA" val="v5.2.8"/>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FULL_TEXT_BEAUTIFY_COPY_ID" val="15"/>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SPECIAL_SOURCE" val="bdnull"/>
  <p:tag name="KSO_WM_FULL_TEXT_BEAUTIFY_COPY_ID" val="150995557"/>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FULL_TEXT_BEAUTIFY_COPY_ID" val="15"/>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PA" val="v5.2.8"/>
</p:tagLst>
</file>

<file path=ppt/tags/tag30.xml><?xml version="1.0" encoding="utf-8"?>
<p:tagLst xmlns:p="http://schemas.openxmlformats.org/presentationml/2006/main">
  <p:tag name="PA" val="v5.2.8"/>
</p:tagLst>
</file>

<file path=ppt/tags/tag300.xml><?xml version="1.0" encoding="utf-8"?>
<p:tagLst xmlns:p="http://schemas.openxmlformats.org/presentationml/2006/main">
  <p:tag name="KSO_WM_SPECIAL_SOURCE" val="bdnull"/>
  <p:tag name="KSO_WM_FULL_TEXT_BEAUTIFY_COPY_ID" val="150995557"/>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SPECIAL_SOURCE" val="bdnull"/>
  <p:tag name="KSO_WM_FULL_TEXT_BEAUTIFY_COPY_ID" val="150995557"/>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FULL_TEXT_BEAUTIFY_COPY_ID" val="15"/>
  <p:tag name="KSO_WM_BEAUTIFY_FLAG" val=""/>
</p:tagLst>
</file>

<file path=ppt/tags/tag31.xml><?xml version="1.0" encoding="utf-8"?>
<p:tagLst xmlns:p="http://schemas.openxmlformats.org/presentationml/2006/main">
  <p:tag name="PA" val="v5.2.8"/>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SPECIAL_SOURCE" val="bdnull"/>
  <p:tag name="KSO_WM_FULL_TEXT_BEAUTIFY_COPY_ID" val="150995557"/>
</p:tagLst>
</file>

<file path=ppt/tags/tag314.xml><?xml version="1.0" encoding="utf-8"?>
<p:tagLst xmlns:p="http://schemas.openxmlformats.org/presentationml/2006/main">
  <p:tag name="KSO_WM_UNIT_TABLE_BEAUTIFY" val="smartTable{394f8429-c11e-4a3c-a4af-bcf3d4fd9b87}"/>
  <p:tag name="KSO_WM_BEAUTIFY_FLAG" val=""/>
  <p:tag name="TABLE_ENDDRAG_ORIGIN_RECT" val="586*376"/>
  <p:tag name="TABLE_ENDDRAG_RECT" val="330*87*586*376"/>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PA" val="v5.2.8"/>
</p:tagLst>
</file>

<file path=ppt/tags/tag320.xml><?xml version="1.0" encoding="utf-8"?>
<p:tagLst xmlns:p="http://schemas.openxmlformats.org/presentationml/2006/main">
  <p:tag name="KSO_WM_UNIT_TABLE_BEAUTIFY" val="smartTable{809cf821-f755-40cf-bd72-5237cb4d7d31}"/>
  <p:tag name="KSO_WM_BEAUTIFY_FLAG" val=""/>
  <p:tag name="TABLE_ENDDRAG_ORIGIN_RECT" val="743*272"/>
  <p:tag name="TABLE_ENDDRAG_RECT" val="67*164*743*272"/>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ISLIDE.ICON" val="#40622;"/>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PA" val="v5.2.8"/>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ISLIDE.ICON" val="#40622;"/>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ISLIDE.ICON" val="#40622;"/>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PA" val="v5.2.8"/>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SPECIAL_SOURCE" val="bdnull"/>
  <p:tag name="KSO_WM_FULL_TEXT_BEAUTIFY_COPY_ID" val="150995557"/>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ISLIDE.ICON" val="#40622;"/>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PA" val="v5.2.8"/>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ISLIDE.ICON" val="#40622;"/>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PA" val="v5.2.8"/>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PA" val="v5.2.8"/>
</p:tagLst>
</file>

<file path=ppt/tags/tag370.xml><?xml version="1.0" encoding="utf-8"?>
<p:tagLst xmlns:p="http://schemas.openxmlformats.org/presentationml/2006/main">
  <p:tag name="ISLIDE.ICON" val="#40622;"/>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SPECIAL_SOURCE" val="bdnull"/>
  <p:tag name="KSO_WM_FULL_TEXT_BEAUTIFY_COPY_ID" val="150995557"/>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ISLIDE.ICON" val="#40622;"/>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PA" val="v5.2.8"/>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SPECIAL_SOURCE" val="bdnull"/>
  <p:tag name="KSO_WM_FULL_TEXT_BEAUTIFY_COPY_ID" val="150995557"/>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ISLIDE.ICON" val="#40622;"/>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PA" val="v5.2.8"/>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PA" val="v5.2.8"/>
</p:tagLst>
</file>

<file path=ppt/tags/tag40.xml><?xml version="1.0" encoding="utf-8"?>
<p:tagLst xmlns:p="http://schemas.openxmlformats.org/presentationml/2006/main">
  <p:tag name="PA" val="v5.2.8"/>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ISLIDE.ICON" val="#40622;"/>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PA" val="v5.2.8"/>
</p:tagLst>
</file>

<file path=ppt/tags/tag410.xml><?xml version="1.0" encoding="utf-8"?>
<p:tagLst xmlns:p="http://schemas.openxmlformats.org/presentationml/2006/main">
  <p:tag name="ISLIDE.ICON" val="#40622;"/>
</p:tagLst>
</file>

<file path=ppt/tags/tag411.xml><?xml version="1.0" encoding="utf-8"?>
<p:tagLst xmlns:p="http://schemas.openxmlformats.org/presentationml/2006/main">
  <p:tag name="KSO_WM_FULL_TEXT_BEAUTIFY_COPY_ID" val="15"/>
  <p:tag name="KSO_WM_BEAUTIFY_FLAG" val=""/>
</p:tagLst>
</file>

<file path=ppt/tags/tag412.xml><?xml version="1.0" encoding="utf-8"?>
<p:tagLst xmlns:p="http://schemas.openxmlformats.org/presentationml/2006/main">
  <p:tag name="ISLIDE.ICON" val="#40622;"/>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ISLIDE.ICON" val="#40622;"/>
</p:tagLst>
</file>

<file path=ppt/tags/tag42.xml><?xml version="1.0" encoding="utf-8"?>
<p:tagLst xmlns:p="http://schemas.openxmlformats.org/presentationml/2006/main">
  <p:tag name="PA" val="v5.2.8"/>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ISLIDE.ICON" val="#40622;"/>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ISLIDE.ICON" val="#40622;"/>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ISLIDE.ICON" val="#40622;"/>
</p:tagLst>
</file>

<file path=ppt/tags/tag43.xml><?xml version="1.0" encoding="utf-8"?>
<p:tagLst xmlns:p="http://schemas.openxmlformats.org/presentationml/2006/main">
  <p:tag name="PA" val="v5.2.8"/>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ISLIDE.ICON" val="#40622;"/>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ISLIDE.ICON" val="#40622;"/>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PA" val="v5.2.8"/>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ISLIDE.ICON" val="#40622;"/>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ISLIDE.ICON" val="#40622;"/>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ISLIDE.ICON" val="#40622;"/>
</p:tagLst>
</file>

<file path=ppt/tags/tag45.xml><?xml version="1.0" encoding="utf-8"?>
<p:tagLst xmlns:p="http://schemas.openxmlformats.org/presentationml/2006/main">
  <p:tag name="PA" val="v5.2.8"/>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ISLIDE.ICON" val="#40622;"/>
</p:tagLst>
</file>

<file path=ppt/tags/tag453.xml><?xml version="1.0" encoding="utf-8"?>
<p:tagLst xmlns:p="http://schemas.openxmlformats.org/presentationml/2006/main">
  <p:tag name="KSO_WM_FULL_TEXT_BEAUTIFY_COPY_ID" val="15"/>
  <p:tag name="KSO_WM_BEAUTIFY_FLAG" val=""/>
</p:tagLst>
</file>

<file path=ppt/tags/tag454.xml><?xml version="1.0" encoding="utf-8"?>
<p:tagLst xmlns:p="http://schemas.openxmlformats.org/presentationml/2006/main">
  <p:tag name="ISLIDE.ICON" val="#40622;"/>
</p:tagLst>
</file>

<file path=ppt/tags/tag455.xml><?xml version="1.0" encoding="utf-8"?>
<p:tagLst xmlns:p="http://schemas.openxmlformats.org/presentationml/2006/main">
  <p:tag name="KSO_WM_FULL_TEXT_BEAUTIFY_COPY_ID" val="15"/>
  <p:tag name="KSO_WM_BEAUTIFY_FLAG" val=""/>
</p:tagLst>
</file>

<file path=ppt/tags/tag456.xml><?xml version="1.0" encoding="utf-8"?>
<p:tagLst xmlns:p="http://schemas.openxmlformats.org/presentationml/2006/main">
  <p:tag name="ISLIDE.ICON" val="#40622;"/>
</p:tagLst>
</file>

<file path=ppt/tags/tag457.xml><?xml version="1.0" encoding="utf-8"?>
<p:tagLst xmlns:p="http://schemas.openxmlformats.org/presentationml/2006/main">
  <p:tag name="KSO_WM_FULL_TEXT_BEAUTIFY_COPY_ID" val="15"/>
  <p:tag name="KSO_WM_BEAUTIFY_FLAG" val=""/>
</p:tagLst>
</file>

<file path=ppt/tags/tag458.xml><?xml version="1.0" encoding="utf-8"?>
<p:tagLst xmlns:p="http://schemas.openxmlformats.org/presentationml/2006/main">
  <p:tag name="ISLIDE.ICON" val="#40622;"/>
</p:tagLst>
</file>

<file path=ppt/tags/tag459.xml><?xml version="1.0" encoding="utf-8"?>
<p:tagLst xmlns:p="http://schemas.openxmlformats.org/presentationml/2006/main">
  <p:tag name="KSO_WM_FULL_TEXT_BEAUTIFY_COPY_ID" val="15"/>
  <p:tag name="KSO_WM_BEAUTIFY_FLAG" val=""/>
</p:tagLst>
</file>

<file path=ppt/tags/tag46.xml><?xml version="1.0" encoding="utf-8"?>
<p:tagLst xmlns:p="http://schemas.openxmlformats.org/presentationml/2006/main">
  <p:tag name="PA" val="v5.2.8"/>
</p:tagLst>
</file>

<file path=ppt/tags/tag460.xml><?xml version="1.0" encoding="utf-8"?>
<p:tagLst xmlns:p="http://schemas.openxmlformats.org/presentationml/2006/main">
  <p:tag name="ISLIDE.ICON" val="#40622;"/>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SPECIAL_SOURCE" val="bdnull"/>
  <p:tag name="KSO_WM_FULL_TEXT_BEAUTIFY_COPY_ID" val="150995557"/>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PA" val="v5.2.8"/>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SPECIAL_SOURCE" val="bdnull"/>
  <p:tag name="KSO_WM_FULL_TEXT_BEAUTIFY_COPY_ID" val="150995557"/>
</p:tagLst>
</file>

<file path=ppt/tags/tag475.xml><?xml version="1.0" encoding="utf-8"?>
<p:tagLst xmlns:p="http://schemas.openxmlformats.org/presentationml/2006/main">
  <p:tag name="KSO_WM_UNIT_TABLE_BEAUTIFY" val="smartTable{aa8ef1d6-310b-461d-a544-0c8485c4d412}"/>
  <p:tag name="TABLE_ENDDRAG_ORIGIN_RECT" val="908*282"/>
  <p:tag name="TABLE_ENDDRAG_RECT" val="13*181*908*282"/>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ISLIDE.ICON" val="#40622;"/>
</p:tagLst>
</file>

<file path=ppt/tags/tag478.xml><?xml version="1.0" encoding="utf-8"?>
<p:tagLst xmlns:p="http://schemas.openxmlformats.org/presentationml/2006/main">
  <p:tag name="KSO_WM_UNIT_TABLE_BEAUTIFY" val="smartTable{9abd59cf-e522-4764-b91a-d2ff9c18aac9}"/>
  <p:tag name="TABLE_ENDDRAG_ORIGIN_RECT" val="814*194"/>
  <p:tag name="TABLE_ENDDRAG_RECT" val="41*198*814*194"/>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PA" val="v5.2.8"/>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UNIT_PLACING_PICTURE_USER_VIEWPORT" val="{&quot;height&quot;:10089,&quot;width&quot;:19200}"/>
</p:tagLst>
</file>

<file path=ppt/tags/tag486.xml><?xml version="1.0" encoding="utf-8"?>
<p:tagLst xmlns:p="http://schemas.openxmlformats.org/presentationml/2006/main">
  <p:tag name="KSO_WM_UNIT_PLACING_PICTURE_USER_VIEWPORT" val="{&quot;height&quot;:5841.9338582677165,&quot;width&quot;:19188.04409448819}"/>
</p:tagLst>
</file>

<file path=ppt/tags/tag487.xml><?xml version="1.0" encoding="utf-8"?>
<p:tagLst xmlns:p="http://schemas.openxmlformats.org/presentationml/2006/main">
  <p:tag name="KSO_WM_TEMPLATE_CATEGORY" val="custom"/>
  <p:tag name="KSO_WM_TEMPLATE_INDEX" val="20182787"/>
  <p:tag name="KSO_WM_UNIT_TYPE" val="a"/>
  <p:tag name="KSO_WM_UNIT_INDEX" val="1"/>
  <p:tag name="KSO_WM_UNIT_ID" val="custom20182787_21*a*1"/>
  <p:tag name="KSO_WM_UNIT_LAYERLEVEL" val="1"/>
  <p:tag name="KSO_WM_UNIT_VALUE" val="11"/>
  <p:tag name="KSO_WM_UNIT_ISCONTENTSTITLE" val="0"/>
  <p:tag name="KSO_WM_UNIT_HIGHLIGHT" val="0"/>
  <p:tag name="KSO_WM_UNIT_COMPATIBLE" val="0"/>
  <p:tag name="KSO_WM_UNIT_CLEAR" val="0"/>
  <p:tag name="KSO_WM_BEAUTIFY_FLAG" val="#wm#"/>
  <p:tag name="KSO_WM_TAG_VERSION" val="1.0"/>
  <p:tag name="KSO_WM_UNIT_PRESET_TEXT" val="THANK YOU"/>
</p:tagLst>
</file>

<file path=ppt/tags/tag488.xml><?xml version="1.0" encoding="utf-8"?>
<p:tagLst xmlns:p="http://schemas.openxmlformats.org/presentationml/2006/main">
  <p:tag name="COMMONDATA" val="eyJoZGlkIjoiNDg3NTI1MThkN2UyMDhmOTNjMmJiM2YzODIwNjYyMTMifQ=="/>
  <p:tag name="commondata" val="eyJoZGlkIjoiMGU3N2UyN2Y1OThkYmZmZGI5MDEyYTMzYmRhOTY3YTcifQ=="/>
</p:tagLst>
</file>

<file path=ppt/tags/tag49.xml><?xml version="1.0" encoding="utf-8"?>
<p:tagLst xmlns:p="http://schemas.openxmlformats.org/presentationml/2006/main">
  <p:tag name="PA" val="v5.2.8"/>
</p:tagLst>
</file>

<file path=ppt/tags/tag5.xml><?xml version="1.0" encoding="utf-8"?>
<p:tagLst xmlns:p="http://schemas.openxmlformats.org/presentationml/2006/main">
  <p:tag name="PA" val="v5.2.8"/>
</p:tagLst>
</file>

<file path=ppt/tags/tag50.xml><?xml version="1.0" encoding="utf-8"?>
<p:tagLst xmlns:p="http://schemas.openxmlformats.org/presentationml/2006/main">
  <p:tag name="PA" val="v5.2.8"/>
</p:tagLst>
</file>

<file path=ppt/tags/tag51.xml><?xml version="1.0" encoding="utf-8"?>
<p:tagLst xmlns:p="http://schemas.openxmlformats.org/presentationml/2006/main">
  <p:tag name="PA" val="v5.2.8"/>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PA" val="v5.2.8"/>
</p:tagLst>
</file>

<file path=ppt/tags/tag54.xml><?xml version="1.0" encoding="utf-8"?>
<p:tagLst xmlns:p="http://schemas.openxmlformats.org/presentationml/2006/main">
  <p:tag name="PA" val="v5.2.8"/>
</p:tagLst>
</file>

<file path=ppt/tags/tag55.xml><?xml version="1.0" encoding="utf-8"?>
<p:tagLst xmlns:p="http://schemas.openxmlformats.org/presentationml/2006/main">
  <p:tag name="PA" val="v5.2.8"/>
</p:tagLst>
</file>

<file path=ppt/tags/tag56.xml><?xml version="1.0" encoding="utf-8"?>
<p:tagLst xmlns:p="http://schemas.openxmlformats.org/presentationml/2006/main">
  <p:tag name="PA" val="v5.2.8"/>
</p:tagLst>
</file>

<file path=ppt/tags/tag57.xml><?xml version="1.0" encoding="utf-8"?>
<p:tagLst xmlns:p="http://schemas.openxmlformats.org/presentationml/2006/main">
  <p:tag name="PA" val="v5.2.8"/>
</p:tagLst>
</file>

<file path=ppt/tags/tag5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p="http://schemas.openxmlformats.org/presentationml/2006/main">
  <p:tag name="PA" val="v5.2.8"/>
</p:tagLst>
</file>

<file path=ppt/tags/tag6.xml><?xml version="1.0" encoding="utf-8"?>
<p:tagLst xmlns:p="http://schemas.openxmlformats.org/presentationml/2006/main">
  <p:tag name="PA" val="v5.2.8"/>
</p:tagLst>
</file>

<file path=ppt/tags/tag60.xml><?xml version="1.0" encoding="utf-8"?>
<p:tagLst xmlns:p="http://schemas.openxmlformats.org/presentationml/2006/main">
  <p:tag name="PA" val="v5.2.8"/>
</p:tagLst>
</file>

<file path=ppt/tags/tag61.xml><?xml version="1.0" encoding="utf-8"?>
<p:tagLst xmlns:p="http://schemas.openxmlformats.org/presentationml/2006/main">
  <p:tag name="PA" val="v5.2.8"/>
</p:tagLst>
</file>

<file path=ppt/tags/tag62.xml><?xml version="1.0" encoding="utf-8"?>
<p:tagLst xmlns:p="http://schemas.openxmlformats.org/presentationml/2006/main">
  <p:tag name="PA" val="v5.2.8"/>
</p:tagLst>
</file>

<file path=ppt/tags/tag63.xml><?xml version="1.0" encoding="utf-8"?>
<p:tagLst xmlns:p="http://schemas.openxmlformats.org/presentationml/2006/main">
  <p:tag name="PA" val="v5.2.8"/>
</p:tagLst>
</file>

<file path=ppt/tags/tag64.xml><?xml version="1.0" encoding="utf-8"?>
<p:tagLst xmlns:p="http://schemas.openxmlformats.org/presentationml/2006/main">
  <p:tag name="PA" val="v5.2.8"/>
</p:tagLst>
</file>

<file path=ppt/tags/tag65.xml><?xml version="1.0" encoding="utf-8"?>
<p:tagLst xmlns:p="http://schemas.openxmlformats.org/presentationml/2006/main">
  <p:tag name="PA" val="v5.2.8"/>
</p:tagLst>
</file>

<file path=ppt/tags/tag66.xml><?xml version="1.0" encoding="utf-8"?>
<p:tagLst xmlns:p="http://schemas.openxmlformats.org/presentationml/2006/main">
  <p:tag name="PA" val="v5.2.8"/>
</p:tagLst>
</file>

<file path=ppt/tags/tag67.xml><?xml version="1.0" encoding="utf-8"?>
<p:tagLst xmlns:p="http://schemas.openxmlformats.org/presentationml/2006/main">
  <p:tag name="PA" val="v5.2.8"/>
</p:tagLst>
</file>

<file path=ppt/tags/tag68.xml><?xml version="1.0" encoding="utf-8"?>
<p:tagLst xmlns:p="http://schemas.openxmlformats.org/presentationml/2006/main">
  <p:tag name="PA" val="v5.2.8"/>
</p:tagLst>
</file>

<file path=ppt/tags/tag69.xml><?xml version="1.0" encoding="utf-8"?>
<p:tagLst xmlns:p="http://schemas.openxmlformats.org/presentationml/2006/main">
  <p:tag name="PA" val="v5.2.8"/>
</p:tagLst>
</file>

<file path=ppt/tags/tag7.xml><?xml version="1.0" encoding="utf-8"?>
<p:tagLst xmlns:p="http://schemas.openxmlformats.org/presentationml/2006/main">
  <p:tag name="PA" val="v5.2.8"/>
</p:tagLst>
</file>

<file path=ppt/tags/tag70.xml><?xml version="1.0" encoding="utf-8"?>
<p:tagLst xmlns:p="http://schemas.openxmlformats.org/presentationml/2006/main">
  <p:tag name="PA" val="v5.2.8"/>
</p:tagLst>
</file>

<file path=ppt/tags/tag71.xml><?xml version="1.0" encoding="utf-8"?>
<p:tagLst xmlns:p="http://schemas.openxmlformats.org/presentationml/2006/main">
  <p:tag name="PA" val="v5.2.8"/>
</p:tagLst>
</file>

<file path=ppt/tags/tag72.xml><?xml version="1.0" encoding="utf-8"?>
<p:tagLst xmlns:p="http://schemas.openxmlformats.org/presentationml/2006/main">
  <p:tag name="PA" val="v5.2.8"/>
</p:tagLst>
</file>

<file path=ppt/tags/tag73.xml><?xml version="1.0" encoding="utf-8"?>
<p:tagLst xmlns:p="http://schemas.openxmlformats.org/presentationml/2006/main">
  <p:tag name="PA" val="v5.2.8"/>
</p:tagLst>
</file>

<file path=ppt/tags/tag74.xml><?xml version="1.0" encoding="utf-8"?>
<p:tagLst xmlns:p="http://schemas.openxmlformats.org/presentationml/2006/main">
  <p:tag name="PA" val="v5.2.8"/>
</p:tagLst>
</file>

<file path=ppt/tags/tag75.xml><?xml version="1.0" encoding="utf-8"?>
<p:tagLst xmlns:p="http://schemas.openxmlformats.org/presentationml/2006/main">
  <p:tag name="PA" val="v5.2.8"/>
</p:tagLst>
</file>

<file path=ppt/tags/tag76.xml><?xml version="1.0" encoding="utf-8"?>
<p:tagLst xmlns:p="http://schemas.openxmlformats.org/presentationml/2006/main">
  <p:tag name="PA" val="v5.2.8"/>
</p:tagLst>
</file>

<file path=ppt/tags/tag77.xml><?xml version="1.0" encoding="utf-8"?>
<p:tagLst xmlns:p="http://schemas.openxmlformats.org/presentationml/2006/main">
  <p:tag name="PA" val="v5.2.8"/>
</p:tagLst>
</file>

<file path=ppt/tags/tag78.xml><?xml version="1.0" encoding="utf-8"?>
<p:tagLst xmlns:p="http://schemas.openxmlformats.org/presentationml/2006/main">
  <p:tag name="PA" val="v5.2.8"/>
</p:tagLst>
</file>

<file path=ppt/tags/tag79.xml><?xml version="1.0" encoding="utf-8"?>
<p:tagLst xmlns:p="http://schemas.openxmlformats.org/presentationml/2006/main">
  <p:tag name="PA" val="v5.2.8"/>
</p:tagLst>
</file>

<file path=ppt/tags/tag8.xml><?xml version="1.0" encoding="utf-8"?>
<p:tagLst xmlns:p="http://schemas.openxmlformats.org/presentationml/2006/main">
  <p:tag name="PA" val="v5.2.8"/>
</p:tagLst>
</file>

<file path=ppt/tags/tag80.xml><?xml version="1.0" encoding="utf-8"?>
<p:tagLst xmlns:p="http://schemas.openxmlformats.org/presentationml/2006/main">
  <p:tag name="PA" val="v5.2.8"/>
</p:tagLst>
</file>

<file path=ppt/tags/tag81.xml><?xml version="1.0" encoding="utf-8"?>
<p:tagLst xmlns:p="http://schemas.openxmlformats.org/presentationml/2006/main">
  <p:tag name="PA" val="v5.2.8"/>
</p:tagLst>
</file>

<file path=ppt/tags/tag82.xml><?xml version="1.0" encoding="utf-8"?>
<p:tagLst xmlns:p="http://schemas.openxmlformats.org/presentationml/2006/main">
  <p:tag name="PA" val="v5.2.8"/>
</p:tagLst>
</file>

<file path=ppt/tags/tag83.xml><?xml version="1.0" encoding="utf-8"?>
<p:tagLst xmlns:p="http://schemas.openxmlformats.org/presentationml/2006/main">
  <p:tag name="PA" val="v5.2.8"/>
</p:tagLst>
</file>

<file path=ppt/tags/tag84.xml><?xml version="1.0" encoding="utf-8"?>
<p:tagLst xmlns:p="http://schemas.openxmlformats.org/presentationml/2006/main">
  <p:tag name="PA" val="v5.2.8"/>
</p:tagLst>
</file>

<file path=ppt/tags/tag85.xml><?xml version="1.0" encoding="utf-8"?>
<p:tagLst xmlns:p="http://schemas.openxmlformats.org/presentationml/2006/main">
  <p:tag name="PA" val="v5.2.8"/>
</p:tagLst>
</file>

<file path=ppt/tags/tag86.xml><?xml version="1.0" encoding="utf-8"?>
<p:tagLst xmlns:p="http://schemas.openxmlformats.org/presentationml/2006/main">
  <p:tag name="PA" val="v5.2.8"/>
</p:tagLst>
</file>

<file path=ppt/tags/tag87.xml><?xml version="1.0" encoding="utf-8"?>
<p:tagLst xmlns:p="http://schemas.openxmlformats.org/presentationml/2006/main">
  <p:tag name="PA" val="v5.2.8"/>
</p:tagLst>
</file>

<file path=ppt/tags/tag88.xml><?xml version="1.0" encoding="utf-8"?>
<p:tagLst xmlns:p="http://schemas.openxmlformats.org/presentationml/2006/main">
  <p:tag name="PA" val="v5.2.8"/>
</p:tagLst>
</file>

<file path=ppt/tags/tag89.xml><?xml version="1.0" encoding="utf-8"?>
<p:tagLst xmlns:p="http://schemas.openxmlformats.org/presentationml/2006/main">
  <p:tag name="PA" val="v5.2.8"/>
</p:tagLst>
</file>

<file path=ppt/tags/tag9.xml><?xml version="1.0" encoding="utf-8"?>
<p:tagLst xmlns:p="http://schemas.openxmlformats.org/presentationml/2006/main">
  <p:tag name="PA" val="v5.2.8"/>
</p:tagLst>
</file>

<file path=ppt/tags/tag90.xml><?xml version="1.0" encoding="utf-8"?>
<p:tagLst xmlns:p="http://schemas.openxmlformats.org/presentationml/2006/main">
  <p:tag name="PA" val="v5.2.8"/>
</p:tagLst>
</file>

<file path=ppt/tags/tag91.xml><?xml version="1.0" encoding="utf-8"?>
<p:tagLst xmlns:p="http://schemas.openxmlformats.org/presentationml/2006/main">
  <p:tag name="PA" val="v5.2.8"/>
</p:tagLst>
</file>

<file path=ppt/tags/tag92.xml><?xml version="1.0" encoding="utf-8"?>
<p:tagLst xmlns:p="http://schemas.openxmlformats.org/presentationml/2006/main">
  <p:tag name="PA" val="v5.2.8"/>
</p:tagLst>
</file>

<file path=ppt/tags/tag93.xml><?xml version="1.0" encoding="utf-8"?>
<p:tagLst xmlns:p="http://schemas.openxmlformats.org/presentationml/2006/main">
  <p:tag name="PA" val="v5.2.8"/>
</p:tagLst>
</file>

<file path=ppt/tags/tag94.xml><?xml version="1.0" encoding="utf-8"?>
<p:tagLst xmlns:p="http://schemas.openxmlformats.org/presentationml/2006/main">
  <p:tag name="PA" val="v5.2.8"/>
</p:tagLst>
</file>

<file path=ppt/tags/tag95.xml><?xml version="1.0" encoding="utf-8"?>
<p:tagLst xmlns:p="http://schemas.openxmlformats.org/presentationml/2006/main">
  <p:tag name="PA" val="v5.2.8"/>
</p:tagLst>
</file>

<file path=ppt/tags/tag96.xml><?xml version="1.0" encoding="utf-8"?>
<p:tagLst xmlns:p="http://schemas.openxmlformats.org/presentationml/2006/main">
  <p:tag name="PA" val="v5.2.8"/>
</p:tagLst>
</file>

<file path=ppt/tags/tag97.xml><?xml version="1.0" encoding="utf-8"?>
<p:tagLst xmlns:p="http://schemas.openxmlformats.org/presentationml/2006/main">
  <p:tag name="PA" val="v5.2.8"/>
</p:tagLst>
</file>

<file path=ppt/tags/tag98.xml><?xml version="1.0" encoding="utf-8"?>
<p:tagLst xmlns:p="http://schemas.openxmlformats.org/presentationml/2006/main">
  <p:tag name="PA" val="v5.2.8"/>
</p:tagLst>
</file>

<file path=ppt/tags/tag99.xml><?xml version="1.0" encoding="utf-8"?>
<p:tagLst xmlns:p="http://schemas.openxmlformats.org/presentationml/2006/main">
  <p:tag name="PA" val="v5.2.8"/>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269874" tIns="136524" rIns="269874" bIns="136524" rtlCol="0" anchor="t" anchorCtr="0">
        <a:spAutoFit/>
      </a:bodyPr>
      <a:lstStyle>
        <a:defPPr algn="l">
          <a:defRPr lang="zh-CN" altLang="en-US" sz="2800" b="1" spc="300">
            <a:solidFill>
              <a:srgbClr val="0070C0"/>
            </a:solidFill>
            <a:uFillTx/>
            <a:latin typeface="微软雅黑" panose="020B0503020204020204" pitchFamily="34" charset="-122"/>
            <a:ea typeface="微软雅黑" panose="020B0503020204020204" pitchFamily="34" charset="-122"/>
            <a:cs typeface="微软雅黑" panose="020B0503020204020204" pitchFamily="34" charset="-122"/>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269874" tIns="136524" rIns="269874" bIns="136524" rtlCol="0" anchor="t" anchorCtr="0">
        <a:spAutoFit/>
      </a:bodyPr>
      <a:lstStyle>
        <a:defPPr algn="l">
          <a:defRPr lang="zh-CN" altLang="en-US" sz="2800" b="1" spc="300">
            <a:solidFill>
              <a:srgbClr val="0070C0"/>
            </a:solidFill>
            <a:uFillTx/>
            <a:latin typeface="微软雅黑" panose="020B0503020204020204" pitchFamily="34" charset="-122"/>
            <a:ea typeface="微软雅黑" panose="020B0503020204020204" pitchFamily="34" charset="-122"/>
            <a:cs typeface="微软雅黑" panose="020B0503020204020204" pitchFamily="34" charset="-122"/>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cmpd="sng" algn="ctr">
          <a:noFill/>
          <a:prstDash val="solid"/>
        </a:ln>
      </a:spPr>
      <a:bodyPr rtlCol="0" anchor="ctr"/>
      <a:lstStyle>
        <a:defPPr algn="ctr">
          <a:defRPr sz="1600" dirty="0">
            <a:solidFill>
              <a:srgbClr val="000000"/>
            </a:solidFill>
            <a:latin typeface="Times New Roman" panose="02020603050405020304" charset="0"/>
            <a:ea typeface="微软雅黑" panose="020B0503020204020204" pitchFamily="3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269874" tIns="136524" rIns="269874" bIns="136524" rtlCol="0" anchor="t" anchorCtr="0">
        <a:spAutoFit/>
      </a:bodyPr>
      <a:lstStyle>
        <a:defPPr algn="l">
          <a:defRPr lang="zh-CN" altLang="en-US" sz="2800" b="1" spc="300">
            <a:solidFill>
              <a:srgbClr val="0070C0"/>
            </a:solidFill>
            <a:uFillTx/>
            <a:latin typeface="微软雅黑" panose="020B0503020204020204" pitchFamily="34" charset="-122"/>
            <a:ea typeface="微软雅黑" panose="020B0503020204020204" pitchFamily="34" charset="-122"/>
            <a:cs typeface="微软雅黑" panose="020B0503020204020204" pitchFamily="34" charset="-122"/>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269874" tIns="136524" rIns="269874" bIns="136524" rtlCol="0" anchor="t" anchorCtr="0">
        <a:spAutoFit/>
      </a:bodyPr>
      <a:lstStyle>
        <a:defPPr algn="l">
          <a:defRPr lang="zh-CN" altLang="en-US" sz="2800" b="1" spc="300">
            <a:solidFill>
              <a:srgbClr val="0070C0"/>
            </a:solidFill>
            <a:uFillTx/>
            <a:latin typeface="微软雅黑" panose="020B0503020204020204" pitchFamily="34" charset="-122"/>
            <a:ea typeface="微软雅黑" panose="020B0503020204020204" pitchFamily="34" charset="-122"/>
            <a:cs typeface="微软雅黑" panose="020B0503020204020204" pitchFamily="34" charset="-122"/>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269874" tIns="136524" rIns="269874" bIns="136524" rtlCol="0" anchor="t" anchorCtr="0">
        <a:spAutoFit/>
      </a:bodyPr>
      <a:lstStyle>
        <a:defPPr algn="l">
          <a:defRPr lang="zh-CN" altLang="en-US" sz="2800" b="1" spc="300">
            <a:solidFill>
              <a:srgbClr val="0070C0"/>
            </a:solidFill>
            <a:uFillTx/>
            <a:latin typeface="微软雅黑" panose="020B0503020204020204" pitchFamily="34" charset="-122"/>
            <a:ea typeface="微软雅黑" panose="020B0503020204020204" pitchFamily="34" charset="-122"/>
            <a:cs typeface="微软雅黑" panose="020B0503020204020204" pitchFamily="34" charset="-122"/>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269874" tIns="136524" rIns="269874" bIns="136524" rtlCol="0" anchor="t" anchorCtr="0">
        <a:spAutoFit/>
      </a:bodyPr>
      <a:lstStyle>
        <a:defPPr algn="l">
          <a:defRPr lang="zh-CN" altLang="en-US" sz="2800" b="1" spc="300">
            <a:solidFill>
              <a:srgbClr val="0070C0"/>
            </a:solidFill>
            <a:uFillTx/>
            <a:latin typeface="微软雅黑" panose="020B0503020204020204" pitchFamily="34" charset="-122"/>
            <a:ea typeface="微软雅黑" panose="020B0503020204020204" pitchFamily="34" charset="-122"/>
            <a:cs typeface="微软雅黑" panose="020B0503020204020204" pitchFamily="34" charset="-122"/>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7450</Words>
  <Application>WPS 演示</Application>
  <PresentationFormat>宽屏</PresentationFormat>
  <Paragraphs>720</Paragraphs>
  <Slides>62</Slides>
  <Notes>1</Notes>
  <HiddenSlides>0</HiddenSlides>
  <MMClips>0</MMClips>
  <ScaleCrop>false</ScaleCrop>
  <HeadingPairs>
    <vt:vector size="6" baseType="variant">
      <vt:variant>
        <vt:lpstr>已用的字体</vt:lpstr>
      </vt:variant>
      <vt:variant>
        <vt:i4>22</vt:i4>
      </vt:variant>
      <vt:variant>
        <vt:lpstr>主题</vt:lpstr>
      </vt:variant>
      <vt:variant>
        <vt:i4>7</vt:i4>
      </vt:variant>
      <vt:variant>
        <vt:lpstr>幻灯片标题</vt:lpstr>
      </vt:variant>
      <vt:variant>
        <vt:i4>62</vt:i4>
      </vt:variant>
    </vt:vector>
  </HeadingPairs>
  <TitlesOfParts>
    <vt:vector size="91" baseType="lpstr">
      <vt:lpstr>Arial</vt:lpstr>
      <vt:lpstr>宋体</vt:lpstr>
      <vt:lpstr>Wingdings</vt:lpstr>
      <vt:lpstr>微软雅黑</vt:lpstr>
      <vt:lpstr>Wingdings</vt:lpstr>
      <vt:lpstr>思源黑体 CN Regular</vt:lpstr>
      <vt:lpstr>等线</vt:lpstr>
      <vt:lpstr>Roboto Regular</vt:lpstr>
      <vt:lpstr>Arial</vt:lpstr>
      <vt:lpstr>Times New Roman</vt:lpstr>
      <vt:lpstr>阿里巴巴普惠体 R</vt:lpstr>
      <vt:lpstr>Franklin Gothic Medium</vt:lpstr>
      <vt:lpstr>Segoe UI Light</vt:lpstr>
      <vt:lpstr>方正正纤黑简体</vt:lpstr>
      <vt:lpstr>黑体</vt:lpstr>
      <vt:lpstr>Calibri</vt:lpstr>
      <vt:lpstr>Arial Unicode MS</vt:lpstr>
      <vt:lpstr>经典综艺体简</vt:lpstr>
      <vt:lpstr>微软雅黑 Light</vt:lpstr>
      <vt:lpstr>FZLTHJW--GB1-0</vt:lpstr>
      <vt:lpstr>Segoe Print</vt:lpstr>
      <vt:lpstr>Century Gothic</vt:lpstr>
      <vt:lpstr>1_Office 主题​​</vt:lpstr>
      <vt:lpstr>2_Office 主题​​</vt:lpstr>
      <vt:lpstr>Office 主题</vt:lpstr>
      <vt:lpstr>3_Office 主题​​</vt:lpstr>
      <vt:lpstr>4_Office 主题​​</vt:lpstr>
      <vt:lpstr>6_Office 主题​​</vt:lpstr>
      <vt:lpstr>5_Office 主题​​</vt:lpstr>
      <vt:lpstr>金蝶云星空ERP接口配置说明</vt:lpstr>
      <vt:lpstr>PowerPoint 演示文稿</vt:lpstr>
      <vt:lpstr>PowerPoint 演示文稿</vt:lpstr>
      <vt:lpstr>PowerPoint 演示文稿</vt:lpstr>
      <vt:lpstr>具体步骤整体流程说明</vt:lpstr>
      <vt:lpstr>① 下载最新“灵当连接ERP”</vt:lpstr>
      <vt:lpstr> 登录“灵当连接ERP”</vt:lpstr>
      <vt:lpstr> 配置CRM账套信息</vt:lpstr>
      <vt:lpstr>配置ERP接口基本信息（获取云星空账套ID）</vt:lpstr>
      <vt:lpstr> 配置ERP接口基本信息</vt:lpstr>
      <vt:lpstr>PowerPoint 演示文稿</vt:lpstr>
      <vt:lpstr>搜集客户接口需求清单</vt:lpstr>
      <vt:lpstr>PowerPoint 演示文稿</vt:lpstr>
      <vt:lpstr>灵当CRM与金蝶云星空的接口流向示意图</vt:lpstr>
      <vt:lpstr>接口收费说明</vt:lpstr>
      <vt:lpstr>PowerPoint 演示文稿</vt:lpstr>
      <vt:lpstr>PowerPoint 演示文稿</vt:lpstr>
      <vt:lpstr>新增字段—在CRM中新增客户所需字段：测试日期</vt:lpstr>
      <vt:lpstr>新增字段—在云星空当中配置字段：测试日期</vt:lpstr>
      <vt:lpstr>新增字段—在云星空当中配置字段：测试日期</vt:lpstr>
      <vt:lpstr>PowerPoint 演示文稿</vt:lpstr>
      <vt:lpstr>基本信息</vt:lpstr>
      <vt:lpstr>映射字段</vt:lpstr>
      <vt:lpstr>映射修改</vt:lpstr>
      <vt:lpstr>其他对接规则</vt:lpstr>
      <vt:lpstr>PowerPoint 演示文稿</vt:lpstr>
      <vt:lpstr> 下载“Notepad++”软件</vt:lpstr>
      <vt:lpstr>寻找客户模块在连接ERP文件下的配置文件</vt:lpstr>
      <vt:lpstr>基本信息</vt:lpstr>
      <vt:lpstr>映射字段</vt:lpstr>
      <vt:lpstr>其他对接规则</vt:lpstr>
      <vt:lpstr>新增字段映射设置说明</vt:lpstr>
      <vt:lpstr>PHP配置语句介绍（CRM-&gt;ERP需要配置PHP语言）</vt:lpstr>
      <vt:lpstr>在CRM中新建一条客户单据测试是否会同步成功</vt:lpstr>
      <vt:lpstr>在Notepad++里面针对客户配置文件增加对应字段配置</vt:lpstr>
      <vt:lpstr>在Notepad++里面针对客户配置文件增加对应字段配置</vt:lpstr>
      <vt:lpstr>到连接ERP当中再次测试客户单据</vt:lpstr>
      <vt:lpstr>接口日志（同步日志）</vt:lpstr>
      <vt:lpstr>同步任务</vt:lpstr>
      <vt:lpstr>到金蝶云星辰当中查看同步成功的客户字段映射是否成功</vt:lpstr>
      <vt:lpstr>ERP字段名查找：第一种</vt:lpstr>
      <vt:lpstr>ERP字段名查找：第二种</vt:lpstr>
      <vt:lpstr>ERP字段名查找：第三种</vt:lpstr>
      <vt:lpstr>PowerPoint 演示文稿</vt:lpstr>
      <vt:lpstr>PowerPoint 演示文稿</vt:lpstr>
      <vt:lpstr>多组织-客户/产品模块erp-&gt;crm方向</vt:lpstr>
      <vt:lpstr>多组织-客户/产品模块crm-&gt;erp方向</vt:lpstr>
      <vt:lpstr>多组织-订单模块</vt:lpstr>
      <vt:lpstr>PowerPoint 演示文稿</vt:lpstr>
      <vt:lpstr>多账套</vt:lpstr>
      <vt:lpstr>PowerPoint 演示文稿</vt:lpstr>
      <vt:lpstr>注【字段位置】差异：ERP-&gt;CRM</vt:lpstr>
      <vt:lpstr>数据同步唯一项</vt:lpstr>
      <vt:lpstr>初始化数据—历史数据如何同步</vt:lpstr>
      <vt:lpstr>初始化数据说明</vt:lpstr>
      <vt:lpstr>CRM与云星空ERP关于成员和职员的区别</vt:lpstr>
      <vt:lpstr>PowerPoint 演示文稿</vt:lpstr>
      <vt:lpstr>PowerPoint 演示文稿</vt:lpstr>
      <vt:lpstr>企业文化</vt:lpstr>
      <vt:lpstr>十五年发展历程</vt:lpstr>
      <vt:lpstr>企业荣誉</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对接配置说明</dc:title>
  <dc:creator>王 肖丽</dc:creator>
  <cp:lastModifiedBy>落落</cp:lastModifiedBy>
  <cp:revision>147</cp:revision>
  <dcterms:created xsi:type="dcterms:W3CDTF">2022-05-12T02:36:00Z</dcterms:created>
  <dcterms:modified xsi:type="dcterms:W3CDTF">2025-04-18T07:55:53Z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316D971AE00841029A5B3382758BE1F2_13</vt:lpwstr>
  </property>
  <property fmtid="{D5CDD505-2E9C-101B-9397-08002B2CF9AE}" pid="3" name="KSOProductBuildVer">
    <vt:lpwstr>2052-12.1.0.20784</vt:lpwstr>
  </property>
</Properties>
</file>