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1" r:id="rId3"/>
    <p:sldId id="302" r:id="rId4"/>
    <p:sldId id="298" r:id="rId5"/>
    <p:sldId id="299" r:id="rId6"/>
    <p:sldId id="300" r:id="rId7"/>
    <p:sldId id="30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5B22-2104-4D72-9BC8-1ED412FFE33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86B3-BB14-4E88-9329-57F4C0F35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5B22-2104-4D72-9BC8-1ED412FFE33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86B3-BB14-4E88-9329-57F4C0F35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5B22-2104-4D72-9BC8-1ED412FFE33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86B3-BB14-4E88-9329-57F4C0F35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5B22-2104-4D72-9BC8-1ED412FFE33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86B3-BB14-4E88-9329-57F4C0F35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5B22-2104-4D72-9BC8-1ED412FFE33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86B3-BB14-4E88-9329-57F4C0F35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5B22-2104-4D72-9BC8-1ED412FFE33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86B3-BB14-4E88-9329-57F4C0F35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5B22-2104-4D72-9BC8-1ED412FFE33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86B3-BB14-4E88-9329-57F4C0F35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5B22-2104-4D72-9BC8-1ED412FFE33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86B3-BB14-4E88-9329-57F4C0F35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5B22-2104-4D72-9BC8-1ED412FFE33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86B3-BB14-4E88-9329-57F4C0F35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5B22-2104-4D72-9BC8-1ED412FFE33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86B3-BB14-4E88-9329-57F4C0F35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5B22-2104-4D72-9BC8-1ED412FFE33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86B3-BB14-4E88-9329-57F4C0F35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5B22-2104-4D72-9BC8-1ED412FFE33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386B3-BB14-4E88-9329-57F4C0F35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2514" y="1854199"/>
            <a:ext cx="11129555" cy="1655763"/>
          </a:xfrm>
        </p:spPr>
        <p:txBody>
          <a:bodyPr anchor="ctr">
            <a:norm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大宅暖通方案丨曼茨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Mannz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畔山云海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44399" y="3429000"/>
            <a:ext cx="9144000" cy="66402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2024-4-17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>
            <p:custDataLst>
              <p:tags r:id="rId1"/>
            </p:custDataLst>
          </p:nvPr>
        </p:nvSpPr>
        <p:spPr>
          <a:xfrm>
            <a:off x="165463" y="178038"/>
            <a:ext cx="1924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【项目概述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EE26E74C-29B5-FDD0-CC82-CCB39FE9EA01}"/>
              </a:ext>
            </a:extLst>
          </p:cNvPr>
          <p:cNvSpPr txBox="1"/>
          <p:nvPr/>
        </p:nvSpPr>
        <p:spPr>
          <a:xfrm>
            <a:off x="818604" y="821847"/>
            <a:ext cx="11042469" cy="1444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项目名称：畔山云海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户型：别墅，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层（负一层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层）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建面：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系统：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台曼茨二联供主机（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MZ0AHHFXX035 (380V),MZ0APHFX027 (380V)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），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台曼茨风机直流变频风机盘管，用于夏季制冷；地暖用于冬季制热，一层一个分集水器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箱，共计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个。</a:t>
            </a:r>
          </a:p>
        </p:txBody>
      </p:sp>
    </p:spTree>
    <p:extLst>
      <p:ext uri="{BB962C8B-B14F-4D97-AF65-F5344CB8AC3E}">
        <p14:creationId xmlns:p14="http://schemas.microsoft.com/office/powerpoint/2010/main" val="57900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564298-C77F-4C2B-BD81-F1E0113B3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334" y="1345103"/>
            <a:ext cx="5004884" cy="3847106"/>
          </a:xfrm>
          <a:prstGeom prst="rect">
            <a:avLst/>
          </a:prstGeom>
        </p:spPr>
      </p:pic>
      <p:sp>
        <p:nvSpPr>
          <p:cNvPr id="40" name="文本框 39"/>
          <p:cNvSpPr txBox="1"/>
          <p:nvPr>
            <p:custDataLst>
              <p:tags r:id="rId1"/>
            </p:custDataLst>
          </p:nvPr>
        </p:nvSpPr>
        <p:spPr>
          <a:xfrm>
            <a:off x="165463" y="178038"/>
            <a:ext cx="192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【负一层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7540EA-D2D5-6CE8-CE0F-279693EB5A5E}"/>
              </a:ext>
            </a:extLst>
          </p:cNvPr>
          <p:cNvSpPr txBox="1"/>
          <p:nvPr/>
        </p:nvSpPr>
        <p:spPr>
          <a:xfrm>
            <a:off x="1894386" y="5297453"/>
            <a:ext cx="3452677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地暖系统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个温控分区，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个分集水器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箱（共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个回路）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MH2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暖通网关安装在一个分集水器旁边，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个分集水器共用一个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干触点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C1/C2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芯线去热泵外机，并联、联动控制热泵外机</a:t>
            </a:r>
          </a:p>
          <a:p>
            <a:pPr algn="ctr">
              <a:lnSpc>
                <a:spcPct val="150000"/>
              </a:lnSpc>
            </a:pP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3F3478-3BC6-6AC8-F382-564EAA5F73F5}"/>
              </a:ext>
            </a:extLst>
          </p:cNvPr>
          <p:cNvSpPr txBox="1"/>
          <p:nvPr/>
        </p:nvSpPr>
        <p:spPr>
          <a:xfrm>
            <a:off x="7007437" y="5405175"/>
            <a:ext cx="3452677" cy="62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空调系统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台内机（风盘）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FC1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执行模块安装在吊顶内机旁、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86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底盒内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9782E0B-E772-DE09-0E16-86EF8481313F}"/>
              </a:ext>
            </a:extLst>
          </p:cNvPr>
          <p:cNvGrpSpPr/>
          <p:nvPr/>
        </p:nvGrpSpPr>
        <p:grpSpPr>
          <a:xfrm>
            <a:off x="9404467" y="979933"/>
            <a:ext cx="373440" cy="576927"/>
            <a:chOff x="11223737" y="1842818"/>
            <a:chExt cx="373440" cy="57692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EA056B5-3500-DCBC-76DB-8B3CC0CD8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23738" y="1842818"/>
              <a:ext cx="373439" cy="36000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AA56C03-C734-A2F5-123A-9DBD1C82528F}"/>
                </a:ext>
              </a:extLst>
            </p:cNvPr>
            <p:cNvSpPr txBox="1"/>
            <p:nvPr/>
          </p:nvSpPr>
          <p:spPr>
            <a:xfrm>
              <a:off x="11223737" y="2164482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8390FD4-A55A-1BDC-AD8F-E7A21CE16F2C}"/>
              </a:ext>
            </a:extLst>
          </p:cNvPr>
          <p:cNvCxnSpPr>
            <a:cxnSpLocks/>
          </p:cNvCxnSpPr>
          <p:nvPr/>
        </p:nvCxnSpPr>
        <p:spPr>
          <a:xfrm flipH="1" flipV="1">
            <a:off x="11657912" y="848466"/>
            <a:ext cx="0" cy="31580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0951F60-B8E1-2C9C-F219-FC6CF369EA57}"/>
              </a:ext>
            </a:extLst>
          </p:cNvPr>
          <p:cNvCxnSpPr>
            <a:cxnSpLocks/>
          </p:cNvCxnSpPr>
          <p:nvPr/>
        </p:nvCxnSpPr>
        <p:spPr>
          <a:xfrm flipV="1">
            <a:off x="11546759" y="2842180"/>
            <a:ext cx="124560" cy="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965E14B-8185-F592-CDC4-C17AD8ADD298}"/>
              </a:ext>
            </a:extLst>
          </p:cNvPr>
          <p:cNvCxnSpPr>
            <a:cxnSpLocks/>
          </p:cNvCxnSpPr>
          <p:nvPr/>
        </p:nvCxnSpPr>
        <p:spPr>
          <a:xfrm>
            <a:off x="5726509" y="3359891"/>
            <a:ext cx="2687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84024B4-FA00-EE32-A2E0-38356B2738DC}"/>
              </a:ext>
            </a:extLst>
          </p:cNvPr>
          <p:cNvCxnSpPr>
            <a:cxnSpLocks/>
          </p:cNvCxnSpPr>
          <p:nvPr/>
        </p:nvCxnSpPr>
        <p:spPr>
          <a:xfrm flipV="1">
            <a:off x="9534481" y="846899"/>
            <a:ext cx="0" cy="1417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D50EAB0-63AD-6DFB-C15E-EB876DFE37DA}"/>
              </a:ext>
            </a:extLst>
          </p:cNvPr>
          <p:cNvCxnSpPr>
            <a:cxnSpLocks/>
          </p:cNvCxnSpPr>
          <p:nvPr/>
        </p:nvCxnSpPr>
        <p:spPr>
          <a:xfrm>
            <a:off x="5807799" y="848466"/>
            <a:ext cx="58635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F82C43CE-7BBD-5F05-9044-BB4A0917C8D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157195" y="642091"/>
            <a:ext cx="1153160" cy="20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anchor="t">
            <a:spAutoFit/>
          </a:bodyPr>
          <a:lstStyle/>
          <a:p>
            <a:pPr algn="ctr" defTabSz="1001395" eaLnBrk="0" hangingPunct="0"/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RVVSP2*0.75</a:t>
            </a:r>
            <a:endParaRPr lang="zh-CN" altLang="en-US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214A4058-EC6E-B833-3B42-066332F00080}"/>
              </a:ext>
            </a:extLst>
          </p:cNvPr>
          <p:cNvCxnSpPr>
            <a:cxnSpLocks/>
          </p:cNvCxnSpPr>
          <p:nvPr/>
        </p:nvCxnSpPr>
        <p:spPr>
          <a:xfrm flipV="1">
            <a:off x="11529139" y="4006492"/>
            <a:ext cx="124560" cy="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FA65BFB-4D8A-969E-8011-55FC5EC854C6}"/>
              </a:ext>
            </a:extLst>
          </p:cNvPr>
          <p:cNvGrpSpPr/>
          <p:nvPr/>
        </p:nvGrpSpPr>
        <p:grpSpPr>
          <a:xfrm>
            <a:off x="11223738" y="3912481"/>
            <a:ext cx="373439" cy="588160"/>
            <a:chOff x="11223738" y="3355132"/>
            <a:chExt cx="373439" cy="58816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73E0F9C-1D6B-566E-6FD8-B22C3418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23738" y="3355132"/>
              <a:ext cx="373439" cy="3600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55A854A-6B05-5741-B456-1F51C852385E}"/>
                </a:ext>
              </a:extLst>
            </p:cNvPr>
            <p:cNvSpPr txBox="1"/>
            <p:nvPr/>
          </p:nvSpPr>
          <p:spPr>
            <a:xfrm>
              <a:off x="11223738" y="3688029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02FC45-9494-0AEA-E8B3-C0A42765E0CD}"/>
              </a:ext>
            </a:extLst>
          </p:cNvPr>
          <p:cNvGrpSpPr/>
          <p:nvPr/>
        </p:nvGrpSpPr>
        <p:grpSpPr>
          <a:xfrm>
            <a:off x="11223738" y="2636673"/>
            <a:ext cx="373439" cy="552010"/>
            <a:chOff x="11223738" y="2636673"/>
            <a:chExt cx="373439" cy="55201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E636BCE-5498-1687-96F5-2E5A6BD8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23738" y="2636673"/>
              <a:ext cx="373439" cy="36000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B932AF7-44DC-A695-C9D9-64DD565C5CB4}"/>
                </a:ext>
              </a:extLst>
            </p:cNvPr>
            <p:cNvSpPr txBox="1"/>
            <p:nvPr/>
          </p:nvSpPr>
          <p:spPr>
            <a:xfrm>
              <a:off x="11223738" y="2933420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AB23DDBD-E1B2-4884-64C9-DBCC574F953C}"/>
              </a:ext>
            </a:extLst>
          </p:cNvPr>
          <p:cNvCxnSpPr>
            <a:cxnSpLocks/>
          </p:cNvCxnSpPr>
          <p:nvPr/>
        </p:nvCxnSpPr>
        <p:spPr>
          <a:xfrm flipH="1" flipV="1">
            <a:off x="5742510" y="846899"/>
            <a:ext cx="0" cy="33166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A146C711-DD25-26A5-6128-BD46D69FC3B2}"/>
              </a:ext>
            </a:extLst>
          </p:cNvPr>
          <p:cNvCxnSpPr>
            <a:cxnSpLocks/>
          </p:cNvCxnSpPr>
          <p:nvPr/>
        </p:nvCxnSpPr>
        <p:spPr>
          <a:xfrm>
            <a:off x="5726509" y="848466"/>
            <a:ext cx="1008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915FD4CD-1D99-A0ED-65E3-25C0D2E73F3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998955" y="953558"/>
            <a:ext cx="1153160" cy="208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anchor="t">
            <a:spAutoFit/>
          </a:bodyPr>
          <a:lstStyle/>
          <a:p>
            <a:pPr algn="ctr" defTabSz="1001395" eaLnBrk="0" hangingPunct="0"/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2*0.75 (</a:t>
            </a:r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控一路电热阀）</a:t>
            </a:r>
            <a:endParaRPr lang="zh-CN" altLang="en-US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2FC3209-8712-A514-D877-26A2C23AD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747" y="1345103"/>
            <a:ext cx="4096389" cy="390181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287DA6-1B73-D378-6A28-CD117B3F7396}"/>
              </a:ext>
            </a:extLst>
          </p:cNvPr>
          <p:cNvGrpSpPr/>
          <p:nvPr/>
        </p:nvGrpSpPr>
        <p:grpSpPr>
          <a:xfrm>
            <a:off x="5960667" y="3174512"/>
            <a:ext cx="388411" cy="556164"/>
            <a:chOff x="5960667" y="3174512"/>
            <a:chExt cx="388411" cy="55616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4B4A418-62D1-4A6C-FD14-14F2A24EF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5639" y="3174512"/>
              <a:ext cx="373439" cy="360000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4BD18BE-A704-402A-B4C6-224BD6969305}"/>
                </a:ext>
              </a:extLst>
            </p:cNvPr>
            <p:cNvSpPr txBox="1"/>
            <p:nvPr/>
          </p:nvSpPr>
          <p:spPr>
            <a:xfrm>
              <a:off x="5960667" y="3475413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F565E50-6ECC-0B5F-BE39-2D48FF7F1C45}"/>
              </a:ext>
            </a:extLst>
          </p:cNvPr>
          <p:cNvGrpSpPr/>
          <p:nvPr/>
        </p:nvGrpSpPr>
        <p:grpSpPr>
          <a:xfrm>
            <a:off x="5510596" y="3955011"/>
            <a:ext cx="733077" cy="2445789"/>
            <a:chOff x="290600" y="3018158"/>
            <a:chExt cx="733077" cy="2445789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9E080D61-CCA0-9A18-D1AC-F9620D679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568" y="3018158"/>
              <a:ext cx="719109" cy="360000"/>
            </a:xfrm>
            <a:prstGeom prst="rect">
              <a:avLst/>
            </a:prstGeom>
          </p:spPr>
        </p:pic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4FC9DF5-15B5-7A91-1D59-3DA52388D7D4}"/>
                </a:ext>
              </a:extLst>
            </p:cNvPr>
            <p:cNvCxnSpPr>
              <a:cxnSpLocks/>
            </p:cNvCxnSpPr>
            <p:nvPr/>
          </p:nvCxnSpPr>
          <p:spPr>
            <a:xfrm>
              <a:off x="522514" y="3351182"/>
              <a:ext cx="0" cy="211276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0BADA842-F451-4C82-EBEE-3275A3A8D34C}"/>
                </a:ext>
              </a:extLst>
            </p:cNvPr>
            <p:cNvSpPr txBox="1"/>
            <p:nvPr/>
          </p:nvSpPr>
          <p:spPr>
            <a:xfrm rot="5400000">
              <a:off x="-401463" y="4232968"/>
              <a:ext cx="163938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热泵外机联动（干触点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C1/C2)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29FF5D75-1FCB-80EE-7E13-FF4E0516D64D}"/>
              </a:ext>
            </a:extLst>
          </p:cNvPr>
          <p:cNvCxnSpPr>
            <a:cxnSpLocks/>
          </p:cNvCxnSpPr>
          <p:nvPr/>
        </p:nvCxnSpPr>
        <p:spPr>
          <a:xfrm>
            <a:off x="6143473" y="4315011"/>
            <a:ext cx="0" cy="102946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4CC89AD3-0449-CFFD-5E5C-65127DEEB7D6}"/>
              </a:ext>
            </a:extLst>
          </p:cNvPr>
          <p:cNvSpPr txBox="1"/>
          <p:nvPr/>
        </p:nvSpPr>
        <p:spPr>
          <a:xfrm rot="5400000">
            <a:off x="6051929" y="4921719"/>
            <a:ext cx="439216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网线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335BFD9A-0F48-58D7-5BE7-CED156233E8F}"/>
              </a:ext>
            </a:extLst>
          </p:cNvPr>
          <p:cNvCxnSpPr/>
          <p:nvPr/>
        </p:nvCxnSpPr>
        <p:spPr>
          <a:xfrm flipV="1">
            <a:off x="5651863" y="1149532"/>
            <a:ext cx="0" cy="28141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1E8FC0B-9CDB-9207-2203-750A6E96DA3E}"/>
              </a:ext>
            </a:extLst>
          </p:cNvPr>
          <p:cNvCxnSpPr>
            <a:cxnSpLocks/>
          </p:cNvCxnSpPr>
          <p:nvPr/>
        </p:nvCxnSpPr>
        <p:spPr>
          <a:xfrm flipV="1">
            <a:off x="1767840" y="1158241"/>
            <a:ext cx="388402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53E7E864-4D80-45E0-CEE6-AF8505AA7902}"/>
              </a:ext>
            </a:extLst>
          </p:cNvPr>
          <p:cNvCxnSpPr>
            <a:cxnSpLocks/>
          </p:cNvCxnSpPr>
          <p:nvPr/>
        </p:nvCxnSpPr>
        <p:spPr>
          <a:xfrm flipV="1">
            <a:off x="1767840" y="1157558"/>
            <a:ext cx="0" cy="168056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2D7136B0-8EF6-1BB8-33AC-558652014CAA}"/>
              </a:ext>
            </a:extLst>
          </p:cNvPr>
          <p:cNvSpPr txBox="1"/>
          <p:nvPr/>
        </p:nvSpPr>
        <p:spPr>
          <a:xfrm rot="16200000">
            <a:off x="5495889" y="5030853"/>
            <a:ext cx="6531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2*0.75</a:t>
            </a:r>
            <a:endParaRPr lang="zh-CN" altLang="en-US" sz="1600" dirty="0"/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EDDDC5C9-655D-5FF1-DCDC-5D80DF07920E}"/>
              </a:ext>
            </a:extLst>
          </p:cNvPr>
          <p:cNvCxnSpPr>
            <a:cxnSpLocks/>
          </p:cNvCxnSpPr>
          <p:nvPr/>
        </p:nvCxnSpPr>
        <p:spPr>
          <a:xfrm flipV="1">
            <a:off x="11541859" y="3399903"/>
            <a:ext cx="124560" cy="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8F7B355C-BE20-15AD-C1D3-06D740EFFF8E}"/>
              </a:ext>
            </a:extLst>
          </p:cNvPr>
          <p:cNvGrpSpPr/>
          <p:nvPr/>
        </p:nvGrpSpPr>
        <p:grpSpPr>
          <a:xfrm>
            <a:off x="11218838" y="3194396"/>
            <a:ext cx="373439" cy="552010"/>
            <a:chOff x="11223738" y="2636673"/>
            <a:chExt cx="373439" cy="552010"/>
          </a:xfrm>
        </p:grpSpPr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8B0430F9-18F2-9862-31E4-4ABE747A2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23738" y="2636673"/>
              <a:ext cx="373439" cy="360000"/>
            </a:xfrm>
            <a:prstGeom prst="rect">
              <a:avLst/>
            </a:prstGeom>
          </p:spPr>
        </p:pic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F1EF324C-596A-B340-930F-73E4718D46FA}"/>
                </a:ext>
              </a:extLst>
            </p:cNvPr>
            <p:cNvSpPr txBox="1"/>
            <p:nvPr/>
          </p:nvSpPr>
          <p:spPr>
            <a:xfrm>
              <a:off x="11223738" y="2933420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68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CE29ED44-0A56-326C-DB9F-E922F4C77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088" y="1348434"/>
            <a:ext cx="5022087" cy="4056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C64850-58FB-38B2-C521-B0A888429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15" y="1204108"/>
            <a:ext cx="4632227" cy="3988101"/>
          </a:xfrm>
          <a:prstGeom prst="rect">
            <a:avLst/>
          </a:prstGeom>
        </p:spPr>
      </p:pic>
      <p:sp>
        <p:nvSpPr>
          <p:cNvPr id="40" name="文本框 39"/>
          <p:cNvSpPr txBox="1"/>
          <p:nvPr>
            <p:custDataLst>
              <p:tags r:id="rId1"/>
            </p:custDataLst>
          </p:nvPr>
        </p:nvSpPr>
        <p:spPr>
          <a:xfrm>
            <a:off x="165463" y="178038"/>
            <a:ext cx="192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【一层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7540EA-D2D5-6CE8-CE0F-279693EB5A5E}"/>
              </a:ext>
            </a:extLst>
          </p:cNvPr>
          <p:cNvSpPr txBox="1"/>
          <p:nvPr/>
        </p:nvSpPr>
        <p:spPr>
          <a:xfrm>
            <a:off x="1392539" y="5277543"/>
            <a:ext cx="3452677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地暖系统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个温控分区，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个分集水器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箱（共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个回路）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MH2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暖通网关安装在一个分集水器旁边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干触点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C1/C2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芯线去热泵外机，并联、联动控制热泵外机</a:t>
            </a:r>
          </a:p>
          <a:p>
            <a:pPr algn="ctr">
              <a:lnSpc>
                <a:spcPct val="150000"/>
              </a:lnSpc>
            </a:pP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3F3478-3BC6-6AC8-F382-564EAA5F73F5}"/>
              </a:ext>
            </a:extLst>
          </p:cNvPr>
          <p:cNvSpPr txBox="1"/>
          <p:nvPr/>
        </p:nvSpPr>
        <p:spPr>
          <a:xfrm>
            <a:off x="7007437" y="5405175"/>
            <a:ext cx="3452677" cy="62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空调系统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台内机（风盘）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FC1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执行模块安装在吊顶内机旁、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86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底盒内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9782E0B-E772-DE09-0E16-86EF8481313F}"/>
              </a:ext>
            </a:extLst>
          </p:cNvPr>
          <p:cNvGrpSpPr/>
          <p:nvPr/>
        </p:nvGrpSpPr>
        <p:grpSpPr>
          <a:xfrm>
            <a:off x="7471165" y="977761"/>
            <a:ext cx="373440" cy="576927"/>
            <a:chOff x="11223737" y="1842818"/>
            <a:chExt cx="373440" cy="57692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EA056B5-3500-DCBC-76DB-8B3CC0CD8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23738" y="1842818"/>
              <a:ext cx="373439" cy="36000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AA56C03-C734-A2F5-123A-9DBD1C82528F}"/>
                </a:ext>
              </a:extLst>
            </p:cNvPr>
            <p:cNvSpPr txBox="1"/>
            <p:nvPr/>
          </p:nvSpPr>
          <p:spPr>
            <a:xfrm>
              <a:off x="11223737" y="2164482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287DA6-1B73-D378-6A28-CD117B3F7396}"/>
              </a:ext>
            </a:extLst>
          </p:cNvPr>
          <p:cNvGrpSpPr/>
          <p:nvPr/>
        </p:nvGrpSpPr>
        <p:grpSpPr>
          <a:xfrm>
            <a:off x="5960667" y="3174512"/>
            <a:ext cx="388411" cy="556164"/>
            <a:chOff x="5960667" y="3174512"/>
            <a:chExt cx="388411" cy="55616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4B4A418-62D1-4A6C-FD14-14F2A24EF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75639" y="3174512"/>
              <a:ext cx="373439" cy="360000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4BD18BE-A704-402A-B4C6-224BD6969305}"/>
                </a:ext>
              </a:extLst>
            </p:cNvPr>
            <p:cNvSpPr txBox="1"/>
            <p:nvPr/>
          </p:nvSpPr>
          <p:spPr>
            <a:xfrm>
              <a:off x="5960667" y="3475413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8390FD4-A55A-1BDC-AD8F-E7A21CE16F2C}"/>
              </a:ext>
            </a:extLst>
          </p:cNvPr>
          <p:cNvCxnSpPr>
            <a:cxnSpLocks/>
          </p:cNvCxnSpPr>
          <p:nvPr/>
        </p:nvCxnSpPr>
        <p:spPr>
          <a:xfrm flipV="1">
            <a:off x="11657912" y="848466"/>
            <a:ext cx="0" cy="45428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0951F60-B8E1-2C9C-F219-FC6CF369EA57}"/>
              </a:ext>
            </a:extLst>
          </p:cNvPr>
          <p:cNvCxnSpPr>
            <a:cxnSpLocks/>
          </p:cNvCxnSpPr>
          <p:nvPr/>
        </p:nvCxnSpPr>
        <p:spPr>
          <a:xfrm flipV="1">
            <a:off x="11546759" y="2842180"/>
            <a:ext cx="124560" cy="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965E14B-8185-F592-CDC4-C17AD8ADD298}"/>
              </a:ext>
            </a:extLst>
          </p:cNvPr>
          <p:cNvCxnSpPr>
            <a:cxnSpLocks/>
          </p:cNvCxnSpPr>
          <p:nvPr/>
        </p:nvCxnSpPr>
        <p:spPr>
          <a:xfrm>
            <a:off x="5799908" y="3351182"/>
            <a:ext cx="2040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84024B4-FA00-EE32-A2E0-38356B2738DC}"/>
              </a:ext>
            </a:extLst>
          </p:cNvPr>
          <p:cNvCxnSpPr>
            <a:cxnSpLocks/>
          </p:cNvCxnSpPr>
          <p:nvPr/>
        </p:nvCxnSpPr>
        <p:spPr>
          <a:xfrm flipV="1">
            <a:off x="7601179" y="844727"/>
            <a:ext cx="0" cy="1417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D50EAB0-63AD-6DFB-C15E-EB876DFE37DA}"/>
              </a:ext>
            </a:extLst>
          </p:cNvPr>
          <p:cNvCxnSpPr>
            <a:cxnSpLocks/>
          </p:cNvCxnSpPr>
          <p:nvPr/>
        </p:nvCxnSpPr>
        <p:spPr>
          <a:xfrm>
            <a:off x="5779046" y="848466"/>
            <a:ext cx="58922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F82C43CE-7BBD-5F05-9044-BB4A0917C8D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157195" y="642091"/>
            <a:ext cx="1153160" cy="20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anchor="t">
            <a:spAutoFit/>
          </a:bodyPr>
          <a:lstStyle/>
          <a:p>
            <a:pPr algn="ctr" defTabSz="1001395" eaLnBrk="0" hangingPunct="0"/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RVVSP2*0.75</a:t>
            </a:r>
            <a:endParaRPr lang="zh-CN" altLang="en-US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F0D2158-C4DA-87CF-6B6B-1B8B8958DAE8}"/>
              </a:ext>
            </a:extLst>
          </p:cNvPr>
          <p:cNvGrpSpPr/>
          <p:nvPr/>
        </p:nvGrpSpPr>
        <p:grpSpPr>
          <a:xfrm>
            <a:off x="410394" y="839757"/>
            <a:ext cx="765970" cy="3522502"/>
            <a:chOff x="5652083" y="1644847"/>
            <a:chExt cx="765970" cy="352250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54B2C73-AF8E-B0AB-6950-2C94DEC3EFE3}"/>
                </a:ext>
              </a:extLst>
            </p:cNvPr>
            <p:cNvSpPr txBox="1"/>
            <p:nvPr/>
          </p:nvSpPr>
          <p:spPr>
            <a:xfrm>
              <a:off x="5686919" y="4144051"/>
              <a:ext cx="443917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MH2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B4FE1BF-83C9-63BC-AE66-46FA8AFC2430}"/>
                </a:ext>
              </a:extLst>
            </p:cNvPr>
            <p:cNvCxnSpPr>
              <a:cxnSpLocks/>
            </p:cNvCxnSpPr>
            <p:nvPr/>
          </p:nvCxnSpPr>
          <p:spPr>
            <a:xfrm>
              <a:off x="5652083" y="1644847"/>
              <a:ext cx="0" cy="249303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D7A13921-A821-041A-D6E6-8FE2A19D7C82}"/>
                </a:ext>
              </a:extLst>
            </p:cNvPr>
            <p:cNvCxnSpPr>
              <a:cxnSpLocks/>
            </p:cNvCxnSpPr>
            <p:nvPr/>
          </p:nvCxnSpPr>
          <p:spPr>
            <a:xfrm>
              <a:off x="6162358" y="4137886"/>
              <a:ext cx="0" cy="1029463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64FAE35-EAD3-47F4-A844-EF4E3DB31EBD}"/>
                </a:ext>
              </a:extLst>
            </p:cNvPr>
            <p:cNvSpPr txBox="1"/>
            <p:nvPr/>
          </p:nvSpPr>
          <p:spPr>
            <a:xfrm rot="5400000">
              <a:off x="6070814" y="4744594"/>
              <a:ext cx="439216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网线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CB0D8E2-FC63-4742-ABC7-218735D880D8}"/>
              </a:ext>
            </a:extLst>
          </p:cNvPr>
          <p:cNvGrpSpPr/>
          <p:nvPr/>
        </p:nvGrpSpPr>
        <p:grpSpPr>
          <a:xfrm>
            <a:off x="5968152" y="2626680"/>
            <a:ext cx="388411" cy="556164"/>
            <a:chOff x="5960667" y="3174512"/>
            <a:chExt cx="388411" cy="556164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E29EF53-6676-0A13-249E-3E1552151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75639" y="3174512"/>
              <a:ext cx="373439" cy="360000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99AE45E-7A52-E9A9-AED3-75883A0F7B81}"/>
                </a:ext>
              </a:extLst>
            </p:cNvPr>
            <p:cNvSpPr txBox="1"/>
            <p:nvPr/>
          </p:nvSpPr>
          <p:spPr>
            <a:xfrm>
              <a:off x="5960667" y="3475413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D9892BE-995A-5732-BE10-C90E636D5A27}"/>
              </a:ext>
            </a:extLst>
          </p:cNvPr>
          <p:cNvCxnSpPr>
            <a:cxnSpLocks/>
          </p:cNvCxnSpPr>
          <p:nvPr/>
        </p:nvCxnSpPr>
        <p:spPr>
          <a:xfrm>
            <a:off x="5779046" y="2800708"/>
            <a:ext cx="2040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214A4058-EC6E-B833-3B42-066332F00080}"/>
              </a:ext>
            </a:extLst>
          </p:cNvPr>
          <p:cNvCxnSpPr>
            <a:cxnSpLocks/>
          </p:cNvCxnSpPr>
          <p:nvPr/>
        </p:nvCxnSpPr>
        <p:spPr>
          <a:xfrm flipV="1">
            <a:off x="11529139" y="4006492"/>
            <a:ext cx="124560" cy="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FA65BFB-4D8A-969E-8011-55FC5EC854C6}"/>
              </a:ext>
            </a:extLst>
          </p:cNvPr>
          <p:cNvGrpSpPr/>
          <p:nvPr/>
        </p:nvGrpSpPr>
        <p:grpSpPr>
          <a:xfrm>
            <a:off x="11223738" y="3912481"/>
            <a:ext cx="373439" cy="588160"/>
            <a:chOff x="11223738" y="3355132"/>
            <a:chExt cx="373439" cy="58816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73E0F9C-1D6B-566E-6FD8-B22C3418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23738" y="3355132"/>
              <a:ext cx="373439" cy="3600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55A854A-6B05-5741-B456-1F51C852385E}"/>
                </a:ext>
              </a:extLst>
            </p:cNvPr>
            <p:cNvSpPr txBox="1"/>
            <p:nvPr/>
          </p:nvSpPr>
          <p:spPr>
            <a:xfrm>
              <a:off x="11223738" y="3688029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02FC45-9494-0AEA-E8B3-C0A42765E0CD}"/>
              </a:ext>
            </a:extLst>
          </p:cNvPr>
          <p:cNvGrpSpPr/>
          <p:nvPr/>
        </p:nvGrpSpPr>
        <p:grpSpPr>
          <a:xfrm>
            <a:off x="11223738" y="2636673"/>
            <a:ext cx="373439" cy="552010"/>
            <a:chOff x="11223738" y="2636673"/>
            <a:chExt cx="373439" cy="55201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E636BCE-5498-1687-96F5-2E5A6BD8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23738" y="2636673"/>
              <a:ext cx="373439" cy="36000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B932AF7-44DC-A695-C9D9-64DD565C5CB4}"/>
                </a:ext>
              </a:extLst>
            </p:cNvPr>
            <p:cNvSpPr txBox="1"/>
            <p:nvPr/>
          </p:nvSpPr>
          <p:spPr>
            <a:xfrm>
              <a:off x="11223738" y="2933420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AB23DDBD-E1B2-4884-64C9-DBCC574F953C}"/>
              </a:ext>
            </a:extLst>
          </p:cNvPr>
          <p:cNvCxnSpPr>
            <a:cxnSpLocks/>
          </p:cNvCxnSpPr>
          <p:nvPr/>
        </p:nvCxnSpPr>
        <p:spPr>
          <a:xfrm flipV="1">
            <a:off x="5779025" y="2799313"/>
            <a:ext cx="4934" cy="259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A146C711-DD25-26A5-6128-BD46D69FC3B2}"/>
              </a:ext>
            </a:extLst>
          </p:cNvPr>
          <p:cNvCxnSpPr>
            <a:cxnSpLocks/>
          </p:cNvCxnSpPr>
          <p:nvPr/>
        </p:nvCxnSpPr>
        <p:spPr>
          <a:xfrm>
            <a:off x="410394" y="848466"/>
            <a:ext cx="54169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3152E23D-75EB-918B-9794-2168B8036670}"/>
              </a:ext>
            </a:extLst>
          </p:cNvPr>
          <p:cNvCxnSpPr>
            <a:cxnSpLocks/>
          </p:cNvCxnSpPr>
          <p:nvPr/>
        </p:nvCxnSpPr>
        <p:spPr>
          <a:xfrm>
            <a:off x="5779025" y="5391313"/>
            <a:ext cx="58922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915FD4CD-1D99-A0ED-65E3-25C0D2E73F3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32962" y="642091"/>
            <a:ext cx="1153160" cy="20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anchor="t">
            <a:spAutoFit/>
          </a:bodyPr>
          <a:lstStyle/>
          <a:p>
            <a:pPr algn="ctr" defTabSz="1001395" eaLnBrk="0" hangingPunct="0"/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RVVSP2*0.75</a:t>
            </a:r>
            <a:endParaRPr lang="zh-CN" altLang="en-US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D9C108A-19ED-6ED5-C2CB-E019D1236654}"/>
              </a:ext>
            </a:extLst>
          </p:cNvPr>
          <p:cNvGrpSpPr/>
          <p:nvPr/>
        </p:nvGrpSpPr>
        <p:grpSpPr>
          <a:xfrm>
            <a:off x="304568" y="3018158"/>
            <a:ext cx="719109" cy="2606981"/>
            <a:chOff x="304568" y="3018158"/>
            <a:chExt cx="719109" cy="26069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05C486A-EF78-45A0-DDDA-FD3DD9459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568" y="3018158"/>
              <a:ext cx="719109" cy="360000"/>
            </a:xfrm>
            <a:prstGeom prst="rect">
              <a:avLst/>
            </a:prstGeom>
          </p:spPr>
        </p:pic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1660A6D5-88ED-24AF-6126-06B87D2B3A8B}"/>
                </a:ext>
              </a:extLst>
            </p:cNvPr>
            <p:cNvCxnSpPr>
              <a:cxnSpLocks/>
            </p:cNvCxnSpPr>
            <p:nvPr/>
          </p:nvCxnSpPr>
          <p:spPr>
            <a:xfrm>
              <a:off x="522514" y="3351182"/>
              <a:ext cx="0" cy="227395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8BA80704-75DC-BD0E-B6B9-DF7F2FFB57C7}"/>
                </a:ext>
              </a:extLst>
            </p:cNvPr>
            <p:cNvSpPr txBox="1"/>
            <p:nvPr/>
          </p:nvSpPr>
          <p:spPr>
            <a:xfrm rot="5400000">
              <a:off x="-383075" y="4199520"/>
              <a:ext cx="163938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热泵外机联动（干触点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C1/C2)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317F4B88-FCFD-CA96-2B01-C05234FE4FDB}"/>
              </a:ext>
            </a:extLst>
          </p:cNvPr>
          <p:cNvSpPr txBox="1"/>
          <p:nvPr/>
        </p:nvSpPr>
        <p:spPr>
          <a:xfrm rot="16200000">
            <a:off x="289183" y="4139025"/>
            <a:ext cx="6531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2*0.75</a:t>
            </a:r>
            <a:endParaRPr lang="zh-CN" altLang="en-US" sz="1600" dirty="0"/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090D3006-A074-70F9-B196-18DC4FACEA10}"/>
              </a:ext>
            </a:extLst>
          </p:cNvPr>
          <p:cNvCxnSpPr>
            <a:cxnSpLocks/>
          </p:cNvCxnSpPr>
          <p:nvPr/>
        </p:nvCxnSpPr>
        <p:spPr>
          <a:xfrm flipV="1">
            <a:off x="11534897" y="3377848"/>
            <a:ext cx="124560" cy="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A56F9EB7-E2A5-C7BF-E58B-C2E7A5D0924B}"/>
              </a:ext>
            </a:extLst>
          </p:cNvPr>
          <p:cNvGrpSpPr/>
          <p:nvPr/>
        </p:nvGrpSpPr>
        <p:grpSpPr>
          <a:xfrm>
            <a:off x="11211876" y="3172341"/>
            <a:ext cx="373439" cy="552010"/>
            <a:chOff x="11223738" y="2636673"/>
            <a:chExt cx="373439" cy="552010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C846F0E7-1914-CC0B-7CA8-1101E1638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23738" y="2636673"/>
              <a:ext cx="373439" cy="360000"/>
            </a:xfrm>
            <a:prstGeom prst="rect">
              <a:avLst/>
            </a:prstGeom>
          </p:spPr>
        </p:pic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D213F9B3-5E5B-757D-3493-A3C3C41BD229}"/>
                </a:ext>
              </a:extLst>
            </p:cNvPr>
            <p:cNvSpPr txBox="1"/>
            <p:nvPr/>
          </p:nvSpPr>
          <p:spPr>
            <a:xfrm>
              <a:off x="11223738" y="2933420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37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F76DF83-912B-26D3-A794-06FCB4230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18" y="1337761"/>
            <a:ext cx="4672702" cy="347807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D6887E3-03FE-378D-4A5E-DA2C0F2BF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7437" y="1361510"/>
            <a:ext cx="4220558" cy="3886862"/>
          </a:xfrm>
          <a:prstGeom prst="rect">
            <a:avLst/>
          </a:prstGeom>
        </p:spPr>
      </p:pic>
      <p:sp>
        <p:nvSpPr>
          <p:cNvPr id="40" name="文本框 39"/>
          <p:cNvSpPr txBox="1"/>
          <p:nvPr>
            <p:custDataLst>
              <p:tags r:id="rId1"/>
            </p:custDataLst>
          </p:nvPr>
        </p:nvSpPr>
        <p:spPr>
          <a:xfrm>
            <a:off x="165463" y="178038"/>
            <a:ext cx="192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【二层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7540EA-D2D5-6CE8-CE0F-279693EB5A5E}"/>
              </a:ext>
            </a:extLst>
          </p:cNvPr>
          <p:cNvSpPr txBox="1"/>
          <p:nvPr/>
        </p:nvSpPr>
        <p:spPr>
          <a:xfrm>
            <a:off x="1393996" y="5231104"/>
            <a:ext cx="3452677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地暖系统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个温控分区，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个分集水器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箱（共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个回路）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MH2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暖通网关安装在一个分集水器旁边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干触点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C1/C2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芯线去热泵外机，并联、联动控制热泵外机</a:t>
            </a:r>
          </a:p>
          <a:p>
            <a:pPr algn="ctr">
              <a:lnSpc>
                <a:spcPct val="150000"/>
              </a:lnSpc>
            </a:pP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3F3478-3BC6-6AC8-F382-564EAA5F73F5}"/>
              </a:ext>
            </a:extLst>
          </p:cNvPr>
          <p:cNvSpPr txBox="1"/>
          <p:nvPr/>
        </p:nvSpPr>
        <p:spPr>
          <a:xfrm>
            <a:off x="7007437" y="5405175"/>
            <a:ext cx="3452677" cy="62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空调系统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台内机（风盘）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FC1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执行模块安装在吊顶内机旁、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86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底盒内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9782E0B-E772-DE09-0E16-86EF8481313F}"/>
              </a:ext>
            </a:extLst>
          </p:cNvPr>
          <p:cNvGrpSpPr/>
          <p:nvPr/>
        </p:nvGrpSpPr>
        <p:grpSpPr>
          <a:xfrm>
            <a:off x="7471165" y="977761"/>
            <a:ext cx="373440" cy="576927"/>
            <a:chOff x="11223737" y="1842818"/>
            <a:chExt cx="373440" cy="57692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EA056B5-3500-DCBC-76DB-8B3CC0CD8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23738" y="1842818"/>
              <a:ext cx="373439" cy="36000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AA56C03-C734-A2F5-123A-9DBD1C82528F}"/>
                </a:ext>
              </a:extLst>
            </p:cNvPr>
            <p:cNvSpPr txBox="1"/>
            <p:nvPr/>
          </p:nvSpPr>
          <p:spPr>
            <a:xfrm>
              <a:off x="11223737" y="2164482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287DA6-1B73-D378-6A28-CD117B3F7396}"/>
              </a:ext>
            </a:extLst>
          </p:cNvPr>
          <p:cNvGrpSpPr/>
          <p:nvPr/>
        </p:nvGrpSpPr>
        <p:grpSpPr>
          <a:xfrm>
            <a:off x="5960667" y="3174512"/>
            <a:ext cx="388411" cy="556164"/>
            <a:chOff x="5960667" y="3174512"/>
            <a:chExt cx="388411" cy="55616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4B4A418-62D1-4A6C-FD14-14F2A24EF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75639" y="3174512"/>
              <a:ext cx="373439" cy="360000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4BD18BE-A704-402A-B4C6-224BD6969305}"/>
                </a:ext>
              </a:extLst>
            </p:cNvPr>
            <p:cNvSpPr txBox="1"/>
            <p:nvPr/>
          </p:nvSpPr>
          <p:spPr>
            <a:xfrm>
              <a:off x="5960667" y="3475413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8390FD4-A55A-1BDC-AD8F-E7A21CE16F2C}"/>
              </a:ext>
            </a:extLst>
          </p:cNvPr>
          <p:cNvCxnSpPr>
            <a:cxnSpLocks/>
          </p:cNvCxnSpPr>
          <p:nvPr/>
        </p:nvCxnSpPr>
        <p:spPr>
          <a:xfrm flipV="1">
            <a:off x="11657912" y="848466"/>
            <a:ext cx="0" cy="45428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0951F60-B8E1-2C9C-F219-FC6CF369EA57}"/>
              </a:ext>
            </a:extLst>
          </p:cNvPr>
          <p:cNvCxnSpPr>
            <a:cxnSpLocks/>
          </p:cNvCxnSpPr>
          <p:nvPr/>
        </p:nvCxnSpPr>
        <p:spPr>
          <a:xfrm flipV="1">
            <a:off x="11546759" y="2842180"/>
            <a:ext cx="124560" cy="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965E14B-8185-F592-CDC4-C17AD8ADD298}"/>
              </a:ext>
            </a:extLst>
          </p:cNvPr>
          <p:cNvCxnSpPr>
            <a:cxnSpLocks/>
          </p:cNvCxnSpPr>
          <p:nvPr/>
        </p:nvCxnSpPr>
        <p:spPr>
          <a:xfrm>
            <a:off x="5799908" y="3351182"/>
            <a:ext cx="2040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84024B4-FA00-EE32-A2E0-38356B2738DC}"/>
              </a:ext>
            </a:extLst>
          </p:cNvPr>
          <p:cNvCxnSpPr>
            <a:cxnSpLocks/>
          </p:cNvCxnSpPr>
          <p:nvPr/>
        </p:nvCxnSpPr>
        <p:spPr>
          <a:xfrm flipV="1">
            <a:off x="7601179" y="844727"/>
            <a:ext cx="0" cy="1417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D50EAB0-63AD-6DFB-C15E-EB876DFE37DA}"/>
              </a:ext>
            </a:extLst>
          </p:cNvPr>
          <p:cNvCxnSpPr>
            <a:cxnSpLocks/>
          </p:cNvCxnSpPr>
          <p:nvPr/>
        </p:nvCxnSpPr>
        <p:spPr>
          <a:xfrm>
            <a:off x="5779046" y="848466"/>
            <a:ext cx="58922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F82C43CE-7BBD-5F05-9044-BB4A0917C8D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157195" y="642091"/>
            <a:ext cx="1153160" cy="20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anchor="t">
            <a:spAutoFit/>
          </a:bodyPr>
          <a:lstStyle/>
          <a:p>
            <a:pPr algn="ctr" defTabSz="1001395" eaLnBrk="0" hangingPunct="0"/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RVVSP2*0.75</a:t>
            </a:r>
            <a:endParaRPr lang="zh-CN" altLang="en-US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F0D2158-C4DA-87CF-6B6B-1B8B8958DAE8}"/>
              </a:ext>
            </a:extLst>
          </p:cNvPr>
          <p:cNvGrpSpPr/>
          <p:nvPr/>
        </p:nvGrpSpPr>
        <p:grpSpPr>
          <a:xfrm>
            <a:off x="385840" y="844727"/>
            <a:ext cx="765970" cy="3372864"/>
            <a:chOff x="5652083" y="1794485"/>
            <a:chExt cx="765970" cy="337286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54B2C73-AF8E-B0AB-6950-2C94DEC3EFE3}"/>
                </a:ext>
              </a:extLst>
            </p:cNvPr>
            <p:cNvSpPr txBox="1"/>
            <p:nvPr/>
          </p:nvSpPr>
          <p:spPr>
            <a:xfrm>
              <a:off x="5686919" y="4144051"/>
              <a:ext cx="443917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MH2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B4FE1BF-83C9-63BC-AE66-46FA8AFC2430}"/>
                </a:ext>
              </a:extLst>
            </p:cNvPr>
            <p:cNvCxnSpPr>
              <a:cxnSpLocks/>
            </p:cNvCxnSpPr>
            <p:nvPr/>
          </p:nvCxnSpPr>
          <p:spPr>
            <a:xfrm>
              <a:off x="5652083" y="1794485"/>
              <a:ext cx="0" cy="23434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D7A13921-A821-041A-D6E6-8FE2A19D7C82}"/>
                </a:ext>
              </a:extLst>
            </p:cNvPr>
            <p:cNvCxnSpPr>
              <a:cxnSpLocks/>
            </p:cNvCxnSpPr>
            <p:nvPr/>
          </p:nvCxnSpPr>
          <p:spPr>
            <a:xfrm>
              <a:off x="6162358" y="4137886"/>
              <a:ext cx="0" cy="1029463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64FAE35-EAD3-47F4-A844-EF4E3DB31EBD}"/>
                </a:ext>
              </a:extLst>
            </p:cNvPr>
            <p:cNvSpPr txBox="1"/>
            <p:nvPr/>
          </p:nvSpPr>
          <p:spPr>
            <a:xfrm rot="5400000">
              <a:off x="6070814" y="4744594"/>
              <a:ext cx="439216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网线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CB0D8E2-FC63-4742-ABC7-218735D880D8}"/>
              </a:ext>
            </a:extLst>
          </p:cNvPr>
          <p:cNvGrpSpPr/>
          <p:nvPr/>
        </p:nvGrpSpPr>
        <p:grpSpPr>
          <a:xfrm>
            <a:off x="5968152" y="2626680"/>
            <a:ext cx="388411" cy="556164"/>
            <a:chOff x="5960667" y="3174512"/>
            <a:chExt cx="388411" cy="556164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E29EF53-6676-0A13-249E-3E1552151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75639" y="3174512"/>
              <a:ext cx="373439" cy="360000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99AE45E-7A52-E9A9-AED3-75883A0F7B81}"/>
                </a:ext>
              </a:extLst>
            </p:cNvPr>
            <p:cNvSpPr txBox="1"/>
            <p:nvPr/>
          </p:nvSpPr>
          <p:spPr>
            <a:xfrm>
              <a:off x="5960667" y="3475413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D9892BE-995A-5732-BE10-C90E636D5A27}"/>
              </a:ext>
            </a:extLst>
          </p:cNvPr>
          <p:cNvCxnSpPr>
            <a:cxnSpLocks/>
          </p:cNvCxnSpPr>
          <p:nvPr/>
        </p:nvCxnSpPr>
        <p:spPr>
          <a:xfrm>
            <a:off x="5779046" y="2800708"/>
            <a:ext cx="2040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214A4058-EC6E-B833-3B42-066332F00080}"/>
              </a:ext>
            </a:extLst>
          </p:cNvPr>
          <p:cNvCxnSpPr>
            <a:cxnSpLocks/>
          </p:cNvCxnSpPr>
          <p:nvPr/>
        </p:nvCxnSpPr>
        <p:spPr>
          <a:xfrm flipV="1">
            <a:off x="11529139" y="4006492"/>
            <a:ext cx="124560" cy="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FA65BFB-4D8A-969E-8011-55FC5EC854C6}"/>
              </a:ext>
            </a:extLst>
          </p:cNvPr>
          <p:cNvGrpSpPr/>
          <p:nvPr/>
        </p:nvGrpSpPr>
        <p:grpSpPr>
          <a:xfrm>
            <a:off x="11223738" y="3912481"/>
            <a:ext cx="373439" cy="588160"/>
            <a:chOff x="11223738" y="3355132"/>
            <a:chExt cx="373439" cy="58816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73E0F9C-1D6B-566E-6FD8-B22C3418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23738" y="3355132"/>
              <a:ext cx="373439" cy="3600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55A854A-6B05-5741-B456-1F51C852385E}"/>
                </a:ext>
              </a:extLst>
            </p:cNvPr>
            <p:cNvSpPr txBox="1"/>
            <p:nvPr/>
          </p:nvSpPr>
          <p:spPr>
            <a:xfrm>
              <a:off x="11223738" y="3688029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02FC45-9494-0AEA-E8B3-C0A42765E0CD}"/>
              </a:ext>
            </a:extLst>
          </p:cNvPr>
          <p:cNvGrpSpPr/>
          <p:nvPr/>
        </p:nvGrpSpPr>
        <p:grpSpPr>
          <a:xfrm>
            <a:off x="11223738" y="2636673"/>
            <a:ext cx="373439" cy="552010"/>
            <a:chOff x="11223738" y="2636673"/>
            <a:chExt cx="373439" cy="55201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E636BCE-5498-1687-96F5-2E5A6BD8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23738" y="2636673"/>
              <a:ext cx="373439" cy="36000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B932AF7-44DC-A695-C9D9-64DD565C5CB4}"/>
                </a:ext>
              </a:extLst>
            </p:cNvPr>
            <p:cNvSpPr txBox="1"/>
            <p:nvPr/>
          </p:nvSpPr>
          <p:spPr>
            <a:xfrm>
              <a:off x="11223738" y="2933420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AB23DDBD-E1B2-4884-64C9-DBCC574F953C}"/>
              </a:ext>
            </a:extLst>
          </p:cNvPr>
          <p:cNvCxnSpPr>
            <a:cxnSpLocks/>
          </p:cNvCxnSpPr>
          <p:nvPr/>
        </p:nvCxnSpPr>
        <p:spPr>
          <a:xfrm flipV="1">
            <a:off x="5779025" y="2799313"/>
            <a:ext cx="4934" cy="259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A146C711-DD25-26A5-6128-BD46D69FC3B2}"/>
              </a:ext>
            </a:extLst>
          </p:cNvPr>
          <p:cNvCxnSpPr>
            <a:cxnSpLocks/>
          </p:cNvCxnSpPr>
          <p:nvPr/>
        </p:nvCxnSpPr>
        <p:spPr>
          <a:xfrm>
            <a:off x="385840" y="844727"/>
            <a:ext cx="5441523" cy="37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3152E23D-75EB-918B-9794-2168B8036670}"/>
              </a:ext>
            </a:extLst>
          </p:cNvPr>
          <p:cNvCxnSpPr>
            <a:cxnSpLocks/>
          </p:cNvCxnSpPr>
          <p:nvPr/>
        </p:nvCxnSpPr>
        <p:spPr>
          <a:xfrm>
            <a:off x="5779025" y="5391313"/>
            <a:ext cx="58922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915FD4CD-1D99-A0ED-65E3-25C0D2E73F3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32962" y="642091"/>
            <a:ext cx="1153160" cy="20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anchor="t">
            <a:spAutoFit/>
          </a:bodyPr>
          <a:lstStyle/>
          <a:p>
            <a:pPr algn="ctr" defTabSz="1001395" eaLnBrk="0" hangingPunct="0"/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RVVSP2*0.75</a:t>
            </a:r>
            <a:endParaRPr lang="zh-CN" altLang="en-US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1660A6D5-88ED-24AF-6126-06B87D2B3A8B}"/>
              </a:ext>
            </a:extLst>
          </p:cNvPr>
          <p:cNvCxnSpPr>
            <a:cxnSpLocks/>
          </p:cNvCxnSpPr>
          <p:nvPr/>
        </p:nvCxnSpPr>
        <p:spPr>
          <a:xfrm>
            <a:off x="461644" y="3152133"/>
            <a:ext cx="0" cy="28393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8BA80704-75DC-BD0E-B6B9-DF7F2FFB57C7}"/>
              </a:ext>
            </a:extLst>
          </p:cNvPr>
          <p:cNvSpPr txBox="1"/>
          <p:nvPr/>
        </p:nvSpPr>
        <p:spPr>
          <a:xfrm rot="5400000">
            <a:off x="-428279" y="4141619"/>
            <a:ext cx="1639389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热泵外机联动（干触点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C1/C2)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05C486A-EF78-45A0-DDDA-FD3DD9459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644" y="2836521"/>
            <a:ext cx="719109" cy="3600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567223A-0810-C5F7-8D49-5F98243C8024}"/>
              </a:ext>
            </a:extLst>
          </p:cNvPr>
          <p:cNvSpPr txBox="1"/>
          <p:nvPr/>
        </p:nvSpPr>
        <p:spPr>
          <a:xfrm rot="16200000">
            <a:off x="228623" y="3765014"/>
            <a:ext cx="6531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2*0.75</a:t>
            </a:r>
            <a:endParaRPr lang="zh-CN" altLang="en-US" sz="1600" dirty="0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FBAEB7C9-989A-A15F-1029-B1CDEF8207A0}"/>
              </a:ext>
            </a:extLst>
          </p:cNvPr>
          <p:cNvCxnSpPr>
            <a:cxnSpLocks/>
          </p:cNvCxnSpPr>
          <p:nvPr/>
        </p:nvCxnSpPr>
        <p:spPr>
          <a:xfrm flipV="1">
            <a:off x="11533300" y="2163924"/>
            <a:ext cx="124560" cy="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A4A40D3-81AE-2B28-A388-30F4A8B865F0}"/>
              </a:ext>
            </a:extLst>
          </p:cNvPr>
          <p:cNvGrpSpPr/>
          <p:nvPr/>
        </p:nvGrpSpPr>
        <p:grpSpPr>
          <a:xfrm>
            <a:off x="11210279" y="1958417"/>
            <a:ext cx="373439" cy="552010"/>
            <a:chOff x="11223738" y="2636673"/>
            <a:chExt cx="373439" cy="552010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620A1025-AE82-3674-8572-302AEF8C5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23738" y="2636673"/>
              <a:ext cx="373439" cy="360000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3BBCFA2B-924C-E1D0-65E0-487BBB10B367}"/>
                </a:ext>
              </a:extLst>
            </p:cNvPr>
            <p:cNvSpPr txBox="1"/>
            <p:nvPr/>
          </p:nvSpPr>
          <p:spPr>
            <a:xfrm>
              <a:off x="11223738" y="2933420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22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06F78C69-1DE6-EDC0-655A-1ECC19A86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17" y="1441746"/>
            <a:ext cx="4683727" cy="37750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2E89F5B-4CDB-3112-2DFA-DC966BA21C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645" y="1081353"/>
            <a:ext cx="4502842" cy="4353080"/>
          </a:xfrm>
          <a:prstGeom prst="rect">
            <a:avLst/>
          </a:prstGeom>
        </p:spPr>
      </p:pic>
      <p:sp>
        <p:nvSpPr>
          <p:cNvPr id="40" name="文本框 39"/>
          <p:cNvSpPr txBox="1"/>
          <p:nvPr>
            <p:custDataLst>
              <p:tags r:id="rId1"/>
            </p:custDataLst>
          </p:nvPr>
        </p:nvSpPr>
        <p:spPr>
          <a:xfrm>
            <a:off x="165463" y="178038"/>
            <a:ext cx="192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【三层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7540EA-D2D5-6CE8-CE0F-279693EB5A5E}"/>
              </a:ext>
            </a:extLst>
          </p:cNvPr>
          <p:cNvSpPr txBox="1"/>
          <p:nvPr/>
        </p:nvSpPr>
        <p:spPr>
          <a:xfrm>
            <a:off x="1894386" y="5297453"/>
            <a:ext cx="3452677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地暖系统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个温控分区，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个分集水器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箱（共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个回路）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MH2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暖通网关安装在一个分集水器旁边，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个分集水器共用一个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干触点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C1/C2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芯线去热泵外机，并联、联动控制热泵外机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3F3478-3BC6-6AC8-F382-564EAA5F73F5}"/>
              </a:ext>
            </a:extLst>
          </p:cNvPr>
          <p:cNvSpPr txBox="1"/>
          <p:nvPr/>
        </p:nvSpPr>
        <p:spPr>
          <a:xfrm>
            <a:off x="7007437" y="5405175"/>
            <a:ext cx="3452677" cy="62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空调系统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台内机（风盘）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FC1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执行模块安装在吊顶内机旁、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86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底盒内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05C486A-EF78-45A0-DDDA-FD3DD9459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568" y="3018158"/>
            <a:ext cx="719109" cy="3600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287DA6-1B73-D378-6A28-CD117B3F7396}"/>
              </a:ext>
            </a:extLst>
          </p:cNvPr>
          <p:cNvGrpSpPr/>
          <p:nvPr/>
        </p:nvGrpSpPr>
        <p:grpSpPr>
          <a:xfrm>
            <a:off x="6741098" y="3172139"/>
            <a:ext cx="388411" cy="556164"/>
            <a:chOff x="5960667" y="3174512"/>
            <a:chExt cx="388411" cy="55616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4B4A418-62D1-4A6C-FD14-14F2A24EF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75639" y="3174512"/>
              <a:ext cx="373439" cy="360000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4BD18BE-A704-402A-B4C6-224BD6969305}"/>
                </a:ext>
              </a:extLst>
            </p:cNvPr>
            <p:cNvSpPr txBox="1"/>
            <p:nvPr/>
          </p:nvSpPr>
          <p:spPr>
            <a:xfrm>
              <a:off x="5960667" y="3475413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8390FD4-A55A-1BDC-AD8F-E7A21CE16F2C}"/>
              </a:ext>
            </a:extLst>
          </p:cNvPr>
          <p:cNvCxnSpPr>
            <a:cxnSpLocks/>
          </p:cNvCxnSpPr>
          <p:nvPr/>
        </p:nvCxnSpPr>
        <p:spPr>
          <a:xfrm flipV="1">
            <a:off x="11657912" y="848466"/>
            <a:ext cx="0" cy="45428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0951F60-B8E1-2C9C-F219-FC6CF369EA57}"/>
              </a:ext>
            </a:extLst>
          </p:cNvPr>
          <p:cNvCxnSpPr>
            <a:cxnSpLocks/>
          </p:cNvCxnSpPr>
          <p:nvPr/>
        </p:nvCxnSpPr>
        <p:spPr>
          <a:xfrm flipV="1">
            <a:off x="11537566" y="3464476"/>
            <a:ext cx="124560" cy="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965E14B-8185-F592-CDC4-C17AD8ADD298}"/>
              </a:ext>
            </a:extLst>
          </p:cNvPr>
          <p:cNvCxnSpPr>
            <a:cxnSpLocks/>
          </p:cNvCxnSpPr>
          <p:nvPr/>
        </p:nvCxnSpPr>
        <p:spPr>
          <a:xfrm>
            <a:off x="6562921" y="3348809"/>
            <a:ext cx="2040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D50EAB0-63AD-6DFB-C15E-EB876DFE37DA}"/>
              </a:ext>
            </a:extLst>
          </p:cNvPr>
          <p:cNvCxnSpPr>
            <a:cxnSpLocks/>
          </p:cNvCxnSpPr>
          <p:nvPr/>
        </p:nvCxnSpPr>
        <p:spPr>
          <a:xfrm>
            <a:off x="5779046" y="848466"/>
            <a:ext cx="58922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F82C43CE-7BBD-5F05-9044-BB4A0917C8D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157195" y="642091"/>
            <a:ext cx="1153160" cy="20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anchor="t">
            <a:spAutoFit/>
          </a:bodyPr>
          <a:lstStyle/>
          <a:p>
            <a:pPr algn="ctr" defTabSz="1001395" eaLnBrk="0" hangingPunct="0"/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RVVSP2*0.75</a:t>
            </a:r>
            <a:endParaRPr lang="zh-CN" altLang="en-US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F0D2158-C4DA-87CF-6B6B-1B8B8958DAE8}"/>
              </a:ext>
            </a:extLst>
          </p:cNvPr>
          <p:cNvGrpSpPr/>
          <p:nvPr/>
        </p:nvGrpSpPr>
        <p:grpSpPr>
          <a:xfrm>
            <a:off x="410394" y="839757"/>
            <a:ext cx="765970" cy="3522502"/>
            <a:chOff x="5652083" y="1644847"/>
            <a:chExt cx="765970" cy="352250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54B2C73-AF8E-B0AB-6950-2C94DEC3EFE3}"/>
                </a:ext>
              </a:extLst>
            </p:cNvPr>
            <p:cNvSpPr txBox="1"/>
            <p:nvPr/>
          </p:nvSpPr>
          <p:spPr>
            <a:xfrm>
              <a:off x="5686919" y="4144051"/>
              <a:ext cx="443917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MH2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B4FE1BF-83C9-63BC-AE66-46FA8AFC2430}"/>
                </a:ext>
              </a:extLst>
            </p:cNvPr>
            <p:cNvCxnSpPr>
              <a:cxnSpLocks/>
            </p:cNvCxnSpPr>
            <p:nvPr/>
          </p:nvCxnSpPr>
          <p:spPr>
            <a:xfrm>
              <a:off x="5652083" y="1644847"/>
              <a:ext cx="0" cy="249303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D7A13921-A821-041A-D6E6-8FE2A19D7C82}"/>
                </a:ext>
              </a:extLst>
            </p:cNvPr>
            <p:cNvCxnSpPr>
              <a:cxnSpLocks/>
            </p:cNvCxnSpPr>
            <p:nvPr/>
          </p:nvCxnSpPr>
          <p:spPr>
            <a:xfrm>
              <a:off x="6162358" y="4137886"/>
              <a:ext cx="0" cy="1029463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64FAE35-EAD3-47F4-A844-EF4E3DB31EBD}"/>
                </a:ext>
              </a:extLst>
            </p:cNvPr>
            <p:cNvSpPr txBox="1"/>
            <p:nvPr/>
          </p:nvSpPr>
          <p:spPr>
            <a:xfrm rot="5400000">
              <a:off x="6070814" y="4744594"/>
              <a:ext cx="439216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网线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CB0D8E2-FC63-4742-ABC7-218735D880D8}"/>
              </a:ext>
            </a:extLst>
          </p:cNvPr>
          <p:cNvGrpSpPr/>
          <p:nvPr/>
        </p:nvGrpSpPr>
        <p:grpSpPr>
          <a:xfrm>
            <a:off x="6688958" y="2094830"/>
            <a:ext cx="388411" cy="556164"/>
            <a:chOff x="5960667" y="3174512"/>
            <a:chExt cx="388411" cy="556164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E29EF53-6676-0A13-249E-3E1552151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75639" y="3174512"/>
              <a:ext cx="373439" cy="360000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99AE45E-7A52-E9A9-AED3-75883A0F7B81}"/>
                </a:ext>
              </a:extLst>
            </p:cNvPr>
            <p:cNvSpPr txBox="1"/>
            <p:nvPr/>
          </p:nvSpPr>
          <p:spPr>
            <a:xfrm>
              <a:off x="5960667" y="3475413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D9892BE-995A-5732-BE10-C90E636D5A27}"/>
              </a:ext>
            </a:extLst>
          </p:cNvPr>
          <p:cNvCxnSpPr>
            <a:cxnSpLocks/>
          </p:cNvCxnSpPr>
          <p:nvPr/>
        </p:nvCxnSpPr>
        <p:spPr>
          <a:xfrm>
            <a:off x="6552106" y="2268858"/>
            <a:ext cx="2040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214A4058-EC6E-B833-3B42-066332F00080}"/>
              </a:ext>
            </a:extLst>
          </p:cNvPr>
          <p:cNvCxnSpPr>
            <a:cxnSpLocks/>
          </p:cNvCxnSpPr>
          <p:nvPr/>
        </p:nvCxnSpPr>
        <p:spPr>
          <a:xfrm flipV="1">
            <a:off x="11529139" y="4006492"/>
            <a:ext cx="124560" cy="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FA65BFB-4D8A-969E-8011-55FC5EC854C6}"/>
              </a:ext>
            </a:extLst>
          </p:cNvPr>
          <p:cNvGrpSpPr/>
          <p:nvPr/>
        </p:nvGrpSpPr>
        <p:grpSpPr>
          <a:xfrm>
            <a:off x="11223738" y="3912481"/>
            <a:ext cx="373439" cy="588160"/>
            <a:chOff x="11223738" y="3355132"/>
            <a:chExt cx="373439" cy="58816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73E0F9C-1D6B-566E-6FD8-B22C3418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23738" y="3355132"/>
              <a:ext cx="373439" cy="3600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55A854A-6B05-5741-B456-1F51C852385E}"/>
                </a:ext>
              </a:extLst>
            </p:cNvPr>
            <p:cNvSpPr txBox="1"/>
            <p:nvPr/>
          </p:nvSpPr>
          <p:spPr>
            <a:xfrm>
              <a:off x="11223738" y="3688029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02FC45-9494-0AEA-E8B3-C0A42765E0CD}"/>
              </a:ext>
            </a:extLst>
          </p:cNvPr>
          <p:cNvGrpSpPr/>
          <p:nvPr/>
        </p:nvGrpSpPr>
        <p:grpSpPr>
          <a:xfrm>
            <a:off x="11214545" y="3258969"/>
            <a:ext cx="373439" cy="552010"/>
            <a:chOff x="11223738" y="2636673"/>
            <a:chExt cx="373439" cy="55201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E636BCE-5498-1687-96F5-2E5A6BD8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23738" y="2636673"/>
              <a:ext cx="373439" cy="36000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B932AF7-44DC-A695-C9D9-64DD565C5CB4}"/>
                </a:ext>
              </a:extLst>
            </p:cNvPr>
            <p:cNvSpPr txBox="1"/>
            <p:nvPr/>
          </p:nvSpPr>
          <p:spPr>
            <a:xfrm>
              <a:off x="11223738" y="2933420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AB23DDBD-E1B2-4884-64C9-DBCC574F953C}"/>
              </a:ext>
            </a:extLst>
          </p:cNvPr>
          <p:cNvCxnSpPr>
            <a:cxnSpLocks/>
          </p:cNvCxnSpPr>
          <p:nvPr/>
        </p:nvCxnSpPr>
        <p:spPr>
          <a:xfrm flipV="1">
            <a:off x="6559456" y="2268858"/>
            <a:ext cx="0" cy="31200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A146C711-DD25-26A5-6128-BD46D69FC3B2}"/>
              </a:ext>
            </a:extLst>
          </p:cNvPr>
          <p:cNvCxnSpPr>
            <a:cxnSpLocks/>
          </p:cNvCxnSpPr>
          <p:nvPr/>
        </p:nvCxnSpPr>
        <p:spPr>
          <a:xfrm>
            <a:off x="410394" y="848466"/>
            <a:ext cx="54169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3152E23D-75EB-918B-9794-2168B8036670}"/>
              </a:ext>
            </a:extLst>
          </p:cNvPr>
          <p:cNvCxnSpPr>
            <a:cxnSpLocks/>
          </p:cNvCxnSpPr>
          <p:nvPr/>
        </p:nvCxnSpPr>
        <p:spPr>
          <a:xfrm>
            <a:off x="6559456" y="5388940"/>
            <a:ext cx="5111842" cy="23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915FD4CD-1D99-A0ED-65E3-25C0D2E73F3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32962" y="642091"/>
            <a:ext cx="1153160" cy="20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anchor="t">
            <a:spAutoFit/>
          </a:bodyPr>
          <a:lstStyle/>
          <a:p>
            <a:pPr algn="ctr" defTabSz="1001395" eaLnBrk="0" hangingPunct="0"/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RVVSP2*0.75</a:t>
            </a:r>
            <a:endParaRPr lang="zh-CN" altLang="en-US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1660A6D5-88ED-24AF-6126-06B87D2B3A8B}"/>
              </a:ext>
            </a:extLst>
          </p:cNvPr>
          <p:cNvCxnSpPr>
            <a:cxnSpLocks/>
          </p:cNvCxnSpPr>
          <p:nvPr/>
        </p:nvCxnSpPr>
        <p:spPr>
          <a:xfrm>
            <a:off x="522514" y="3351182"/>
            <a:ext cx="0" cy="27012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8BA80704-75DC-BD0E-B6B9-DF7F2FFB57C7}"/>
              </a:ext>
            </a:extLst>
          </p:cNvPr>
          <p:cNvSpPr txBox="1"/>
          <p:nvPr/>
        </p:nvSpPr>
        <p:spPr>
          <a:xfrm rot="5400000">
            <a:off x="-393785" y="4441614"/>
            <a:ext cx="1639389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热泵外机联动（干触点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C1/C2)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E4C2612-3606-F554-6FDE-109826D7F080}"/>
              </a:ext>
            </a:extLst>
          </p:cNvPr>
          <p:cNvSpPr txBox="1"/>
          <p:nvPr/>
        </p:nvSpPr>
        <p:spPr>
          <a:xfrm rot="16200000">
            <a:off x="299194" y="3925505"/>
            <a:ext cx="6531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2*0.75</a:t>
            </a:r>
            <a:endParaRPr lang="zh-CN" altLang="en-US" sz="1600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1F41B4BF-8FB5-917D-ED9D-A92201BAAAD9}"/>
              </a:ext>
            </a:extLst>
          </p:cNvPr>
          <p:cNvCxnSpPr>
            <a:cxnSpLocks/>
          </p:cNvCxnSpPr>
          <p:nvPr/>
        </p:nvCxnSpPr>
        <p:spPr>
          <a:xfrm flipV="1">
            <a:off x="11533883" y="2611092"/>
            <a:ext cx="124560" cy="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1B468DE-C2A5-8CA0-5B45-4ED4C64BC5C3}"/>
              </a:ext>
            </a:extLst>
          </p:cNvPr>
          <p:cNvGrpSpPr/>
          <p:nvPr/>
        </p:nvGrpSpPr>
        <p:grpSpPr>
          <a:xfrm>
            <a:off x="11228482" y="2517081"/>
            <a:ext cx="373439" cy="588160"/>
            <a:chOff x="11223738" y="3355132"/>
            <a:chExt cx="373439" cy="58816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2B20D1A9-BE82-24A5-DCAE-2CC6FE303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23738" y="3355132"/>
              <a:ext cx="373439" cy="360000"/>
            </a:xfrm>
            <a:prstGeom prst="rect">
              <a:avLst/>
            </a:prstGeom>
          </p:spPr>
        </p:pic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0B6F3D9-D383-A2AF-3959-0363758753D1}"/>
                </a:ext>
              </a:extLst>
            </p:cNvPr>
            <p:cNvSpPr txBox="1"/>
            <p:nvPr/>
          </p:nvSpPr>
          <p:spPr>
            <a:xfrm>
              <a:off x="11223738" y="3688029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14C2DC7-DD8C-3DB0-F8FE-C6DB43C9FDFD}"/>
              </a:ext>
            </a:extLst>
          </p:cNvPr>
          <p:cNvCxnSpPr>
            <a:cxnSpLocks/>
          </p:cNvCxnSpPr>
          <p:nvPr/>
        </p:nvCxnSpPr>
        <p:spPr>
          <a:xfrm flipV="1">
            <a:off x="11537566" y="2049307"/>
            <a:ext cx="124560" cy="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FFA4991B-2B9D-6032-A900-A874EF5F7690}"/>
              </a:ext>
            </a:extLst>
          </p:cNvPr>
          <p:cNvGrpSpPr/>
          <p:nvPr/>
        </p:nvGrpSpPr>
        <p:grpSpPr>
          <a:xfrm>
            <a:off x="11232165" y="1955296"/>
            <a:ext cx="373439" cy="588160"/>
            <a:chOff x="11223738" y="3355132"/>
            <a:chExt cx="373439" cy="588160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A92937DD-A217-36FD-4060-326F1961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23738" y="3355132"/>
              <a:ext cx="373439" cy="360000"/>
            </a:xfrm>
            <a:prstGeom prst="rect">
              <a:avLst/>
            </a:prstGeom>
          </p:spPr>
        </p:pic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0E32DE35-1705-ACE8-119F-81CCF7CCBDDF}"/>
                </a:ext>
              </a:extLst>
            </p:cNvPr>
            <p:cNvSpPr txBox="1"/>
            <p:nvPr/>
          </p:nvSpPr>
          <p:spPr>
            <a:xfrm>
              <a:off x="11223738" y="3688029"/>
              <a:ext cx="373439" cy="25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FC1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CCEADF64-E0D5-9C5D-8C37-453B5FF67F23}"/>
              </a:ext>
            </a:extLst>
          </p:cNvPr>
          <p:cNvCxnSpPr>
            <a:cxnSpLocks/>
          </p:cNvCxnSpPr>
          <p:nvPr/>
        </p:nvCxnSpPr>
        <p:spPr>
          <a:xfrm flipV="1">
            <a:off x="5672261" y="1337589"/>
            <a:ext cx="0" cy="169949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E28AC73B-A812-9A68-74ED-4A1B487B3163}"/>
              </a:ext>
            </a:extLst>
          </p:cNvPr>
          <p:cNvCxnSpPr>
            <a:cxnSpLocks/>
          </p:cNvCxnSpPr>
          <p:nvPr/>
        </p:nvCxnSpPr>
        <p:spPr>
          <a:xfrm>
            <a:off x="725793" y="1338272"/>
            <a:ext cx="49464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2418C84-2EF4-393C-2883-0A580C073E3A}"/>
              </a:ext>
            </a:extLst>
          </p:cNvPr>
          <p:cNvCxnSpPr>
            <a:cxnSpLocks/>
          </p:cNvCxnSpPr>
          <p:nvPr/>
        </p:nvCxnSpPr>
        <p:spPr>
          <a:xfrm flipV="1">
            <a:off x="725793" y="1337589"/>
            <a:ext cx="0" cy="168056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4FA49903-FDD6-8A7F-9F0C-5C9650D2CFF6}"/>
              </a:ext>
            </a:extLst>
          </p:cNvPr>
          <p:cNvCxnSpPr>
            <a:cxnSpLocks/>
          </p:cNvCxnSpPr>
          <p:nvPr/>
        </p:nvCxnSpPr>
        <p:spPr>
          <a:xfrm>
            <a:off x="5347063" y="3037081"/>
            <a:ext cx="32519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9C6AAEB8-5270-4DE5-F382-D35A8058ACD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30984" y="1131555"/>
            <a:ext cx="1153160" cy="208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anchor="t">
            <a:spAutoFit/>
          </a:bodyPr>
          <a:lstStyle/>
          <a:p>
            <a:pPr algn="ctr" defTabSz="1001395" eaLnBrk="0" hangingPunct="0"/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7*0.75</a:t>
            </a:r>
            <a:endParaRPr lang="zh-CN" altLang="en-US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355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>
            <p:custDataLst>
              <p:tags r:id="rId1"/>
            </p:custDataLst>
          </p:nvPr>
        </p:nvSpPr>
        <p:spPr>
          <a:xfrm>
            <a:off x="165463" y="178038"/>
            <a:ext cx="1924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【解决方案综述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EE26E74C-29B5-FDD0-CC82-CCB39FE9EA01}"/>
              </a:ext>
            </a:extLst>
          </p:cNvPr>
          <p:cNvSpPr txBox="1"/>
          <p:nvPr/>
        </p:nvSpPr>
        <p:spPr>
          <a:xfrm>
            <a:off x="818604" y="821847"/>
            <a:ext cx="11042469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器件：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个暖通网关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MH2 PRO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（一层一个），安装在分集水箱内（或分集水器旁边）；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个执行模块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FC1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，安装在吊顶内机旁、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底盒内；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442CCD1-6260-8B54-D23F-6FD29E4F8F75}"/>
              </a:ext>
            </a:extLst>
          </p:cNvPr>
          <p:cNvSpPr txBox="1"/>
          <p:nvPr/>
        </p:nvSpPr>
        <p:spPr>
          <a:xfrm>
            <a:off x="818603" y="2202156"/>
            <a:ext cx="11042469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布线：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每层的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FC1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通讯线手拉手到该层的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MH2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暖通网关；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）每层的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MH2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暖通网关，并联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芯联动线去供该层的热泵外机（主机），联动控制（无源干触点或需转化强电控制，请咨询暖通方）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7923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JjZjA0ODYwNjk1MzYxMDk0ZjlkNDJkYWY0YThiYT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637</Words>
  <Application>Microsoft Office PowerPoint</Application>
  <PresentationFormat>宽屏</PresentationFormat>
  <Paragraphs>93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微软雅黑</vt:lpstr>
      <vt:lpstr>Arial</vt:lpstr>
      <vt:lpstr>Office 主题​​</vt:lpstr>
      <vt:lpstr>大宅暖通方案丨曼茨Mannz 畔山云海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337</cp:revision>
  <dcterms:created xsi:type="dcterms:W3CDTF">2023-11-06T03:04:00Z</dcterms:created>
  <dcterms:modified xsi:type="dcterms:W3CDTF">2024-04-17T09:45:33Z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4E4FC1400788488A88B38A8581FC927F_12</vt:lpwstr>
  </property>
  <property fmtid="{D5CDD505-2E9C-101B-9397-08002B2CF9AE}" pid="3" name="KSOProductBuildVer">
    <vt:lpwstr>2052-12.1.0.16120</vt:lpwstr>
  </property>
</Properties>
</file>